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7"/>
  </p:notesMasterIdLst>
  <p:sldIdLst>
    <p:sldId id="259" r:id="rId2"/>
    <p:sldId id="260" r:id="rId3"/>
    <p:sldId id="2006" r:id="rId4"/>
    <p:sldId id="2005" r:id="rId5"/>
    <p:sldId id="2004" r:id="rId6"/>
    <p:sldId id="1997" r:id="rId7"/>
    <p:sldId id="2007" r:id="rId8"/>
    <p:sldId id="297" r:id="rId9"/>
    <p:sldId id="1999" r:id="rId10"/>
    <p:sldId id="1973" r:id="rId11"/>
    <p:sldId id="1987" r:id="rId12"/>
    <p:sldId id="1988" r:id="rId13"/>
    <p:sldId id="1993" r:id="rId14"/>
    <p:sldId id="415" r:id="rId15"/>
    <p:sldId id="1983" r:id="rId16"/>
    <p:sldId id="2024" r:id="rId17"/>
    <p:sldId id="1989" r:id="rId18"/>
    <p:sldId id="1990" r:id="rId19"/>
    <p:sldId id="1986" r:id="rId20"/>
    <p:sldId id="1956" r:id="rId21"/>
    <p:sldId id="1991" r:id="rId22"/>
    <p:sldId id="1992" r:id="rId23"/>
    <p:sldId id="1994" r:id="rId24"/>
    <p:sldId id="2015" r:id="rId25"/>
    <p:sldId id="2023" r:id="rId26"/>
    <p:sldId id="2025" r:id="rId27"/>
    <p:sldId id="2026" r:id="rId28"/>
    <p:sldId id="271" r:id="rId29"/>
    <p:sldId id="269" r:id="rId30"/>
    <p:sldId id="2027" r:id="rId31"/>
    <p:sldId id="2028" r:id="rId32"/>
    <p:sldId id="1972" r:id="rId33"/>
    <p:sldId id="2022" r:id="rId34"/>
    <p:sldId id="1974" r:id="rId35"/>
    <p:sldId id="197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6C9C0-C04F-32ED-85EB-891BF1B6BC5A}" v="20" dt="2026-05-04T19:36:13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703"/>
  </p:normalViewPr>
  <p:slideViewPr>
    <p:cSldViewPr snapToGrid="0">
      <p:cViewPr varScale="1">
        <p:scale>
          <a:sx n="101" d="100"/>
          <a:sy n="101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OARDO DALLA MUTTA" userId="S::edoardodallamutta@cnr.it::7e337829-f006-4053-a7a7-750653f93bd0" providerId="AD" clId="Web-{73C6C9C0-C04F-32ED-85EB-891BF1B6BC5A}"/>
    <pc:docChg chg="modSld">
      <pc:chgData name="EDOARDO DALLA MUTTA" userId="S::edoardodallamutta@cnr.it::7e337829-f006-4053-a7a7-750653f93bd0" providerId="AD" clId="Web-{73C6C9C0-C04F-32ED-85EB-891BF1B6BC5A}" dt="2026-05-04T19:36:13.549" v="18" actId="1076"/>
      <pc:docMkLst>
        <pc:docMk/>
      </pc:docMkLst>
      <pc:sldChg chg="addSp modSp">
        <pc:chgData name="EDOARDO DALLA MUTTA" userId="S::edoardodallamutta@cnr.it::7e337829-f006-4053-a7a7-750653f93bd0" providerId="AD" clId="Web-{73C6C9C0-C04F-32ED-85EB-891BF1B6BC5A}" dt="2026-05-04T19:36:13.549" v="18" actId="1076"/>
        <pc:sldMkLst>
          <pc:docMk/>
          <pc:sldMk cId="3869333426" sldId="2025"/>
        </pc:sldMkLst>
        <pc:grpChg chg="mod">
          <ac:chgData name="EDOARDO DALLA MUTTA" userId="S::edoardodallamutta@cnr.it::7e337829-f006-4053-a7a7-750653f93bd0" providerId="AD" clId="Web-{73C6C9C0-C04F-32ED-85EB-891BF1B6BC5A}" dt="2026-05-04T19:35:36.373" v="5" actId="1076"/>
          <ac:grpSpMkLst>
            <pc:docMk/>
            <pc:sldMk cId="3869333426" sldId="2025"/>
            <ac:grpSpMk id="54" creationId="{37EB073A-54D0-C386-456F-8AD21772F8EA}"/>
          </ac:grpSpMkLst>
        </pc:grpChg>
        <pc:picChg chg="add mod">
          <ac:chgData name="EDOARDO DALLA MUTTA" userId="S::edoardodallamutta@cnr.it::7e337829-f006-4053-a7a7-750653f93bd0" providerId="AD" clId="Web-{73C6C9C0-C04F-32ED-85EB-891BF1B6BC5A}" dt="2026-05-04T19:36:13.549" v="18" actId="1076"/>
          <ac:picMkLst>
            <pc:docMk/>
            <pc:sldMk cId="3869333426" sldId="2025"/>
            <ac:picMk id="2" creationId="{10DBB7E7-5B78-D336-6109-F254679E888C}"/>
          </ac:picMkLst>
        </pc:picChg>
        <pc:picChg chg="mod">
          <ac:chgData name="EDOARDO DALLA MUTTA" userId="S::edoardodallamutta@cnr.it::7e337829-f006-4053-a7a7-750653f93bd0" providerId="AD" clId="Web-{73C6C9C0-C04F-32ED-85EB-891BF1B6BC5A}" dt="2026-05-04T19:35:31.451" v="4" actId="1076"/>
          <ac:picMkLst>
            <pc:docMk/>
            <pc:sldMk cId="3869333426" sldId="2025"/>
            <ac:picMk id="53" creationId="{743D2105-7095-A4ED-012E-353643810FA2}"/>
          </ac:picMkLst>
        </pc:picChg>
        <pc:picChg chg="mod">
          <ac:chgData name="EDOARDO DALLA MUTTA" userId="S::edoardodallamutta@cnr.it::7e337829-f006-4053-a7a7-750653f93bd0" providerId="AD" clId="Web-{73C6C9C0-C04F-32ED-85EB-891BF1B6BC5A}" dt="2026-05-04T19:35:45.640" v="8" actId="1076"/>
          <ac:picMkLst>
            <pc:docMk/>
            <pc:sldMk cId="3869333426" sldId="2025"/>
            <ac:picMk id="68" creationId="{1B844ADA-EDF7-2237-148B-A56E6E4BC91C}"/>
          </ac:picMkLst>
        </pc:picChg>
        <pc:picChg chg="mod">
          <ac:chgData name="EDOARDO DALLA MUTTA" userId="S::edoardodallamutta@cnr.it::7e337829-f006-4053-a7a7-750653f93bd0" providerId="AD" clId="Web-{73C6C9C0-C04F-32ED-85EB-891BF1B6BC5A}" dt="2026-05-04T19:35:46.687" v="9" actId="1076"/>
          <ac:picMkLst>
            <pc:docMk/>
            <pc:sldMk cId="3869333426" sldId="2025"/>
            <ac:picMk id="72" creationId="{93BE1C5B-7D36-C2F2-1305-846AAE576C6B}"/>
          </ac:picMkLst>
        </pc:picChg>
        <pc:picChg chg="mod">
          <ac:chgData name="EDOARDO DALLA MUTTA" userId="S::edoardodallamutta@cnr.it::7e337829-f006-4053-a7a7-750653f93bd0" providerId="AD" clId="Web-{73C6C9C0-C04F-32ED-85EB-891BF1B6BC5A}" dt="2026-05-04T19:36:02.954" v="15" actId="1076"/>
          <ac:picMkLst>
            <pc:docMk/>
            <pc:sldMk cId="3869333426" sldId="2025"/>
            <ac:picMk id="74" creationId="{D3EE4C6D-A347-51E6-5304-8A538658BF3E}"/>
          </ac:picMkLst>
        </pc:picChg>
        <pc:picChg chg="mod">
          <ac:chgData name="EDOARDO DALLA MUTTA" userId="S::edoardodallamutta@cnr.it::7e337829-f006-4053-a7a7-750653f93bd0" providerId="AD" clId="Web-{73C6C9C0-C04F-32ED-85EB-891BF1B6BC5A}" dt="2026-05-04T19:36:11.158" v="16" actId="1076"/>
          <ac:picMkLst>
            <pc:docMk/>
            <pc:sldMk cId="3869333426" sldId="2025"/>
            <ac:picMk id="76" creationId="{AD281990-5507-A29E-8D1F-716A0EE69881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8.jpeg"/><Relationship Id="rId4" Type="http://schemas.openxmlformats.org/officeDocument/2006/relationships/image" Target="../media/image2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8.jpeg"/><Relationship Id="rId4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8.jpeg"/><Relationship Id="rId4" Type="http://schemas.openxmlformats.org/officeDocument/2006/relationships/image" Target="../media/image29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8.jpe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AC276-2BD3-46C0-B691-95A0CF3FE61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F431D7F-CF99-4D55-B6ED-940406D4CBF4}">
      <dgm:prSet/>
      <dgm:spPr/>
      <dgm:t>
        <a:bodyPr/>
        <a:lstStyle/>
        <a:p>
          <a:r>
            <a:rPr lang="it-IT"/>
            <a:t>In che modo è garantito il </a:t>
          </a:r>
          <a:r>
            <a:rPr lang="it-IT" u="sng"/>
            <a:t>diritto all’istruzione </a:t>
          </a:r>
          <a:r>
            <a:rPr lang="it-IT"/>
            <a:t>per tutti quegli studenti che per motivi di salute non possono frequentare regolarmente la scuola?</a:t>
          </a:r>
          <a:endParaRPr lang="en-US"/>
        </a:p>
      </dgm:t>
    </dgm:pt>
    <dgm:pt modelId="{6CE69D56-1C08-4D0D-827B-1B2C0816F2C9}" type="parTrans" cxnId="{0BEBC24D-3F9B-43EC-9213-956BCD95B937}">
      <dgm:prSet/>
      <dgm:spPr/>
      <dgm:t>
        <a:bodyPr/>
        <a:lstStyle/>
        <a:p>
          <a:endParaRPr lang="en-US"/>
        </a:p>
      </dgm:t>
    </dgm:pt>
    <dgm:pt modelId="{BBF9C59D-5C1C-443F-9DDF-3F5CD542AC98}" type="sibTrans" cxnId="{0BEBC24D-3F9B-43EC-9213-956BCD95B937}">
      <dgm:prSet/>
      <dgm:spPr/>
      <dgm:t>
        <a:bodyPr/>
        <a:lstStyle/>
        <a:p>
          <a:endParaRPr lang="en-US"/>
        </a:p>
      </dgm:t>
    </dgm:pt>
    <dgm:pt modelId="{C220E68F-A13A-4EFA-A06F-A96CA7219D59}">
      <dgm:prSet/>
      <dgm:spPr/>
      <dgm:t>
        <a:bodyPr/>
        <a:lstStyle/>
        <a:p>
          <a:r>
            <a:rPr lang="it-IT"/>
            <a:t>Bisogna garantire solo il diritto allo studio?</a:t>
          </a:r>
          <a:endParaRPr lang="en-US"/>
        </a:p>
      </dgm:t>
    </dgm:pt>
    <dgm:pt modelId="{7DCCEC67-FD99-4755-9957-299DB53FAD54}" type="parTrans" cxnId="{F3CC9340-229A-42DA-993F-E1AAB1CBCC90}">
      <dgm:prSet/>
      <dgm:spPr/>
      <dgm:t>
        <a:bodyPr/>
        <a:lstStyle/>
        <a:p>
          <a:endParaRPr lang="en-US"/>
        </a:p>
      </dgm:t>
    </dgm:pt>
    <dgm:pt modelId="{951FA810-BC60-4577-846C-484E7503453E}" type="sibTrans" cxnId="{F3CC9340-229A-42DA-993F-E1AAB1CBCC90}">
      <dgm:prSet/>
      <dgm:spPr/>
      <dgm:t>
        <a:bodyPr/>
        <a:lstStyle/>
        <a:p>
          <a:endParaRPr lang="en-US"/>
        </a:p>
      </dgm:t>
    </dgm:pt>
    <dgm:pt modelId="{95A62F31-1B2C-444F-8DFC-C2352224CB03}">
      <dgm:prSet/>
      <dgm:spPr/>
      <dgm:t>
        <a:bodyPr/>
        <a:lstStyle/>
        <a:p>
          <a:r>
            <a:rPr lang="it-IT"/>
            <a:t>Quale approccio adottare per favorire un clima davvero inclusivo</a:t>
          </a:r>
          <a:endParaRPr lang="en-US"/>
        </a:p>
      </dgm:t>
    </dgm:pt>
    <dgm:pt modelId="{4ED6EC43-923B-4753-8D92-8EC5ABE2C378}" type="parTrans" cxnId="{9AE86337-2042-4143-AB39-6C10EA828554}">
      <dgm:prSet/>
      <dgm:spPr/>
      <dgm:t>
        <a:bodyPr/>
        <a:lstStyle/>
        <a:p>
          <a:endParaRPr lang="en-US"/>
        </a:p>
      </dgm:t>
    </dgm:pt>
    <dgm:pt modelId="{D4EF2589-3D97-4114-9A6B-6F6ACD75D826}" type="sibTrans" cxnId="{9AE86337-2042-4143-AB39-6C10EA828554}">
      <dgm:prSet/>
      <dgm:spPr/>
      <dgm:t>
        <a:bodyPr/>
        <a:lstStyle/>
        <a:p>
          <a:endParaRPr lang="en-US"/>
        </a:p>
      </dgm:t>
    </dgm:pt>
    <dgm:pt modelId="{3A7D8EAA-D08C-4699-B3AF-D95145035561}" type="pres">
      <dgm:prSet presAssocID="{319AC276-2BD3-46C0-B691-95A0CF3FE613}" presName="root" presStyleCnt="0">
        <dgm:presLayoutVars>
          <dgm:dir/>
          <dgm:resizeHandles val="exact"/>
        </dgm:presLayoutVars>
      </dgm:prSet>
      <dgm:spPr/>
    </dgm:pt>
    <dgm:pt modelId="{07C3720C-6210-4DBF-B7E4-96E90D88234C}" type="pres">
      <dgm:prSet presAssocID="{DF431D7F-CF99-4D55-B6ED-940406D4CBF4}" presName="compNode" presStyleCnt="0"/>
      <dgm:spPr/>
    </dgm:pt>
    <dgm:pt modelId="{B9BF915C-7086-4E90-97AE-244111CA39AF}" type="pres">
      <dgm:prSet presAssocID="{DF431D7F-CF99-4D55-B6ED-940406D4CBF4}" presName="bgRect" presStyleLbl="bgShp" presStyleIdx="0" presStyleCnt="3"/>
      <dgm:spPr/>
    </dgm:pt>
    <dgm:pt modelId="{EFF99D07-8957-47DF-91CC-994E4513FDA3}" type="pres">
      <dgm:prSet presAssocID="{DF431D7F-CF99-4D55-B6ED-940406D4CBF4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la"/>
        </a:ext>
      </dgm:extLst>
    </dgm:pt>
    <dgm:pt modelId="{F912321D-9848-42F9-AF7B-5BC9ECA0F9AA}" type="pres">
      <dgm:prSet presAssocID="{DF431D7F-CF99-4D55-B6ED-940406D4CBF4}" presName="spaceRect" presStyleCnt="0"/>
      <dgm:spPr/>
    </dgm:pt>
    <dgm:pt modelId="{9B709711-451F-4602-ADD4-A54FCF564253}" type="pres">
      <dgm:prSet presAssocID="{DF431D7F-CF99-4D55-B6ED-940406D4CBF4}" presName="parTx" presStyleLbl="revTx" presStyleIdx="0" presStyleCnt="3">
        <dgm:presLayoutVars>
          <dgm:chMax val="0"/>
          <dgm:chPref val="0"/>
        </dgm:presLayoutVars>
      </dgm:prSet>
      <dgm:spPr/>
    </dgm:pt>
    <dgm:pt modelId="{E937B5C9-5C4C-4870-9193-CA34FF5DC6A0}" type="pres">
      <dgm:prSet presAssocID="{BBF9C59D-5C1C-443F-9DDF-3F5CD542AC98}" presName="sibTrans" presStyleCnt="0"/>
      <dgm:spPr/>
    </dgm:pt>
    <dgm:pt modelId="{2855F50C-801D-48AB-9DB4-C6719AE0DF78}" type="pres">
      <dgm:prSet presAssocID="{C220E68F-A13A-4EFA-A06F-A96CA7219D59}" presName="compNode" presStyleCnt="0"/>
      <dgm:spPr/>
    </dgm:pt>
    <dgm:pt modelId="{90BB0321-3DEF-4C60-ABB0-524E53D0C860}" type="pres">
      <dgm:prSet presAssocID="{C220E68F-A13A-4EFA-A06F-A96CA7219D59}" presName="bgRect" presStyleLbl="bgShp" presStyleIdx="1" presStyleCnt="3"/>
      <dgm:spPr/>
    </dgm:pt>
    <dgm:pt modelId="{AB6C37A0-F923-43F1-90AD-0E8829C321E2}" type="pres">
      <dgm:prSet presAssocID="{C220E68F-A13A-4EFA-A06F-A96CA7219D59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tical disc"/>
        </a:ext>
      </dgm:extLst>
    </dgm:pt>
    <dgm:pt modelId="{93277563-777F-4EBA-9751-1C53D04E338C}" type="pres">
      <dgm:prSet presAssocID="{C220E68F-A13A-4EFA-A06F-A96CA7219D59}" presName="spaceRect" presStyleCnt="0"/>
      <dgm:spPr/>
    </dgm:pt>
    <dgm:pt modelId="{16911CA3-8AC8-4A1D-AFE3-BF783753A234}" type="pres">
      <dgm:prSet presAssocID="{C220E68F-A13A-4EFA-A06F-A96CA7219D59}" presName="parTx" presStyleLbl="revTx" presStyleIdx="1" presStyleCnt="3">
        <dgm:presLayoutVars>
          <dgm:chMax val="0"/>
          <dgm:chPref val="0"/>
        </dgm:presLayoutVars>
      </dgm:prSet>
      <dgm:spPr/>
    </dgm:pt>
    <dgm:pt modelId="{B9BE8EA6-64D2-47BD-B4C5-524637A8C185}" type="pres">
      <dgm:prSet presAssocID="{951FA810-BC60-4577-846C-484E7503453E}" presName="sibTrans" presStyleCnt="0"/>
      <dgm:spPr/>
    </dgm:pt>
    <dgm:pt modelId="{5678A8FE-6199-406C-A616-19536A02AF16}" type="pres">
      <dgm:prSet presAssocID="{95A62F31-1B2C-444F-8DFC-C2352224CB03}" presName="compNode" presStyleCnt="0"/>
      <dgm:spPr/>
    </dgm:pt>
    <dgm:pt modelId="{44FB4111-3FA5-41A6-B28F-5FA2899917EF}" type="pres">
      <dgm:prSet presAssocID="{95A62F31-1B2C-444F-8DFC-C2352224CB03}" presName="bgRect" presStyleLbl="bgShp" presStyleIdx="2" presStyleCnt="3"/>
      <dgm:spPr/>
    </dgm:pt>
    <dgm:pt modelId="{C979000D-BB0D-4025-9241-8095FE933FD8}" type="pres">
      <dgm:prSet presAssocID="{95A62F31-1B2C-444F-8DFC-C2352224CB03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2A2A9183-4D8A-45C6-9CFB-875B33E7ADA4}" type="pres">
      <dgm:prSet presAssocID="{95A62F31-1B2C-444F-8DFC-C2352224CB03}" presName="spaceRect" presStyleCnt="0"/>
      <dgm:spPr/>
    </dgm:pt>
    <dgm:pt modelId="{09AC288F-8940-4E44-8F5E-242D46D983E0}" type="pres">
      <dgm:prSet presAssocID="{95A62F31-1B2C-444F-8DFC-C2352224CB0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AE86337-2042-4143-AB39-6C10EA828554}" srcId="{319AC276-2BD3-46C0-B691-95A0CF3FE613}" destId="{95A62F31-1B2C-444F-8DFC-C2352224CB03}" srcOrd="2" destOrd="0" parTransId="{4ED6EC43-923B-4753-8D92-8EC5ABE2C378}" sibTransId="{D4EF2589-3D97-4114-9A6B-6F6ACD75D826}"/>
    <dgm:cxn modelId="{F3CC9340-229A-42DA-993F-E1AAB1CBCC90}" srcId="{319AC276-2BD3-46C0-B691-95A0CF3FE613}" destId="{C220E68F-A13A-4EFA-A06F-A96CA7219D59}" srcOrd="1" destOrd="0" parTransId="{7DCCEC67-FD99-4755-9957-299DB53FAD54}" sibTransId="{951FA810-BC60-4577-846C-484E7503453E}"/>
    <dgm:cxn modelId="{B847FA69-6DE2-425A-A84A-DE6310260AC0}" type="presOf" srcId="{319AC276-2BD3-46C0-B691-95A0CF3FE613}" destId="{3A7D8EAA-D08C-4699-B3AF-D95145035561}" srcOrd="0" destOrd="0" presId="urn:microsoft.com/office/officeart/2018/2/layout/IconVerticalSolidList"/>
    <dgm:cxn modelId="{9138A46D-1861-42E2-9DB8-9AC9BD962CF7}" type="presOf" srcId="{95A62F31-1B2C-444F-8DFC-C2352224CB03}" destId="{09AC288F-8940-4E44-8F5E-242D46D983E0}" srcOrd="0" destOrd="0" presId="urn:microsoft.com/office/officeart/2018/2/layout/IconVerticalSolidList"/>
    <dgm:cxn modelId="{0BEBC24D-3F9B-43EC-9213-956BCD95B937}" srcId="{319AC276-2BD3-46C0-B691-95A0CF3FE613}" destId="{DF431D7F-CF99-4D55-B6ED-940406D4CBF4}" srcOrd="0" destOrd="0" parTransId="{6CE69D56-1C08-4D0D-827B-1B2C0816F2C9}" sibTransId="{BBF9C59D-5C1C-443F-9DDF-3F5CD542AC98}"/>
    <dgm:cxn modelId="{CA9BE87B-5B7A-41ED-8CC2-2B15F3E0E66F}" type="presOf" srcId="{DF431D7F-CF99-4D55-B6ED-940406D4CBF4}" destId="{9B709711-451F-4602-ADD4-A54FCF564253}" srcOrd="0" destOrd="0" presId="urn:microsoft.com/office/officeart/2018/2/layout/IconVerticalSolidList"/>
    <dgm:cxn modelId="{349D90B0-1312-40B5-B563-1932EBC35DD2}" type="presOf" srcId="{C220E68F-A13A-4EFA-A06F-A96CA7219D59}" destId="{16911CA3-8AC8-4A1D-AFE3-BF783753A234}" srcOrd="0" destOrd="0" presId="urn:microsoft.com/office/officeart/2018/2/layout/IconVerticalSolidList"/>
    <dgm:cxn modelId="{F45E5884-C9A6-4532-9A5A-379FCD930624}" type="presParOf" srcId="{3A7D8EAA-D08C-4699-B3AF-D95145035561}" destId="{07C3720C-6210-4DBF-B7E4-96E90D88234C}" srcOrd="0" destOrd="0" presId="urn:microsoft.com/office/officeart/2018/2/layout/IconVerticalSolidList"/>
    <dgm:cxn modelId="{C7EB93E1-A2F2-4DE2-9960-9D83C0E8C029}" type="presParOf" srcId="{07C3720C-6210-4DBF-B7E4-96E90D88234C}" destId="{B9BF915C-7086-4E90-97AE-244111CA39AF}" srcOrd="0" destOrd="0" presId="urn:microsoft.com/office/officeart/2018/2/layout/IconVerticalSolidList"/>
    <dgm:cxn modelId="{F115DD0F-67AC-494B-84FD-0A7852442604}" type="presParOf" srcId="{07C3720C-6210-4DBF-B7E4-96E90D88234C}" destId="{EFF99D07-8957-47DF-91CC-994E4513FDA3}" srcOrd="1" destOrd="0" presId="urn:microsoft.com/office/officeart/2018/2/layout/IconVerticalSolidList"/>
    <dgm:cxn modelId="{19605472-39F5-4CB7-8454-1B4B74D3B766}" type="presParOf" srcId="{07C3720C-6210-4DBF-B7E4-96E90D88234C}" destId="{F912321D-9848-42F9-AF7B-5BC9ECA0F9AA}" srcOrd="2" destOrd="0" presId="urn:microsoft.com/office/officeart/2018/2/layout/IconVerticalSolidList"/>
    <dgm:cxn modelId="{7A76853C-8A88-45C8-82AB-872C403E7C55}" type="presParOf" srcId="{07C3720C-6210-4DBF-B7E4-96E90D88234C}" destId="{9B709711-451F-4602-ADD4-A54FCF564253}" srcOrd="3" destOrd="0" presId="urn:microsoft.com/office/officeart/2018/2/layout/IconVerticalSolidList"/>
    <dgm:cxn modelId="{D1363596-1566-4647-BDC3-2CDC7E8813C3}" type="presParOf" srcId="{3A7D8EAA-D08C-4699-B3AF-D95145035561}" destId="{E937B5C9-5C4C-4870-9193-CA34FF5DC6A0}" srcOrd="1" destOrd="0" presId="urn:microsoft.com/office/officeart/2018/2/layout/IconVerticalSolidList"/>
    <dgm:cxn modelId="{465F9AE8-C2A9-4CEB-B3E8-0DC71E449AC1}" type="presParOf" srcId="{3A7D8EAA-D08C-4699-B3AF-D95145035561}" destId="{2855F50C-801D-48AB-9DB4-C6719AE0DF78}" srcOrd="2" destOrd="0" presId="urn:microsoft.com/office/officeart/2018/2/layout/IconVerticalSolidList"/>
    <dgm:cxn modelId="{39BC01CB-946E-45A6-B42F-5CB00363009C}" type="presParOf" srcId="{2855F50C-801D-48AB-9DB4-C6719AE0DF78}" destId="{90BB0321-3DEF-4C60-ABB0-524E53D0C860}" srcOrd="0" destOrd="0" presId="urn:microsoft.com/office/officeart/2018/2/layout/IconVerticalSolidList"/>
    <dgm:cxn modelId="{99692785-1FFB-4FBC-A12B-BAB8AE0EF69D}" type="presParOf" srcId="{2855F50C-801D-48AB-9DB4-C6719AE0DF78}" destId="{AB6C37A0-F923-43F1-90AD-0E8829C321E2}" srcOrd="1" destOrd="0" presId="urn:microsoft.com/office/officeart/2018/2/layout/IconVerticalSolidList"/>
    <dgm:cxn modelId="{596306BC-C94C-40D9-94D8-0BD6E24712CD}" type="presParOf" srcId="{2855F50C-801D-48AB-9DB4-C6719AE0DF78}" destId="{93277563-777F-4EBA-9751-1C53D04E338C}" srcOrd="2" destOrd="0" presId="urn:microsoft.com/office/officeart/2018/2/layout/IconVerticalSolidList"/>
    <dgm:cxn modelId="{98FC5722-64E0-4955-8F33-FC4CD5BA4B41}" type="presParOf" srcId="{2855F50C-801D-48AB-9DB4-C6719AE0DF78}" destId="{16911CA3-8AC8-4A1D-AFE3-BF783753A234}" srcOrd="3" destOrd="0" presId="urn:microsoft.com/office/officeart/2018/2/layout/IconVerticalSolidList"/>
    <dgm:cxn modelId="{D2FCCF33-98B4-49A6-B0FB-1BEEE8CE3416}" type="presParOf" srcId="{3A7D8EAA-D08C-4699-B3AF-D95145035561}" destId="{B9BE8EA6-64D2-47BD-B4C5-524637A8C185}" srcOrd="3" destOrd="0" presId="urn:microsoft.com/office/officeart/2018/2/layout/IconVerticalSolidList"/>
    <dgm:cxn modelId="{590233AC-0837-432F-B4AC-4942CE033EE3}" type="presParOf" srcId="{3A7D8EAA-D08C-4699-B3AF-D95145035561}" destId="{5678A8FE-6199-406C-A616-19536A02AF16}" srcOrd="4" destOrd="0" presId="urn:microsoft.com/office/officeart/2018/2/layout/IconVerticalSolidList"/>
    <dgm:cxn modelId="{ADCCB735-118C-4802-9C72-19CBC02AA499}" type="presParOf" srcId="{5678A8FE-6199-406C-A616-19536A02AF16}" destId="{44FB4111-3FA5-41A6-B28F-5FA2899917EF}" srcOrd="0" destOrd="0" presId="urn:microsoft.com/office/officeart/2018/2/layout/IconVerticalSolidList"/>
    <dgm:cxn modelId="{014C4DF7-3022-41C2-AF9E-97A6D246630A}" type="presParOf" srcId="{5678A8FE-6199-406C-A616-19536A02AF16}" destId="{C979000D-BB0D-4025-9241-8095FE933FD8}" srcOrd="1" destOrd="0" presId="urn:microsoft.com/office/officeart/2018/2/layout/IconVerticalSolidList"/>
    <dgm:cxn modelId="{06F8040E-C519-4641-A392-3828DAFBDC23}" type="presParOf" srcId="{5678A8FE-6199-406C-A616-19536A02AF16}" destId="{2A2A9183-4D8A-45C6-9CFB-875B33E7ADA4}" srcOrd="2" destOrd="0" presId="urn:microsoft.com/office/officeart/2018/2/layout/IconVerticalSolidList"/>
    <dgm:cxn modelId="{97F93296-874C-4AC4-A876-C70FAC73B697}" type="presParOf" srcId="{5678A8FE-6199-406C-A616-19536A02AF16}" destId="{09AC288F-8940-4E44-8F5E-242D46D983E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28A755-8C9F-421F-B02D-AD097D27815B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453548B-6B03-4FAE-B046-76A0CF571A45}">
      <dgm:prSet/>
      <dgm:spPr/>
      <dgm:t>
        <a:bodyPr/>
        <a:lstStyle/>
        <a:p>
          <a:r>
            <a:rPr lang="it-IT" b="1"/>
            <a:t>Rientro a scuola come momento traumatico </a:t>
          </a:r>
          <a:r>
            <a:rPr lang="it-IT"/>
            <a:t>per molti studenti, causato dall’assenza di contatti frequenti, preventivi con le scuole che accolgono il bambino/ragazzo</a:t>
          </a:r>
          <a:endParaRPr lang="en-US"/>
        </a:p>
      </dgm:t>
    </dgm:pt>
    <dgm:pt modelId="{DC4D6D62-20AA-49FC-B859-725FBB110D48}" type="parTrans" cxnId="{4B270BCC-93A3-4D0D-A467-7F20161D0459}">
      <dgm:prSet/>
      <dgm:spPr/>
      <dgm:t>
        <a:bodyPr/>
        <a:lstStyle/>
        <a:p>
          <a:endParaRPr lang="en-US"/>
        </a:p>
      </dgm:t>
    </dgm:pt>
    <dgm:pt modelId="{844257D2-3366-4383-A5A5-903B787FE71D}" type="sibTrans" cxnId="{4B270BCC-93A3-4D0D-A467-7F20161D0459}">
      <dgm:prSet/>
      <dgm:spPr/>
      <dgm:t>
        <a:bodyPr/>
        <a:lstStyle/>
        <a:p>
          <a:endParaRPr lang="en-US"/>
        </a:p>
      </dgm:t>
    </dgm:pt>
    <dgm:pt modelId="{6114508D-1C4F-462E-A81E-1175091B2F1D}">
      <dgm:prSet/>
      <dgm:spPr/>
      <dgm:t>
        <a:bodyPr/>
        <a:lstStyle/>
        <a:p>
          <a:r>
            <a:rPr lang="it-IT"/>
            <a:t>Problemi connesso alle </a:t>
          </a:r>
          <a:r>
            <a:rPr lang="it-IT" b="1"/>
            <a:t>valutazioni dei docenti ospedalieri </a:t>
          </a:r>
          <a:r>
            <a:rPr lang="it-IT"/>
            <a:t>che non vengono considerate valide dalle scuole di appartenenza</a:t>
          </a:r>
          <a:endParaRPr lang="en-US"/>
        </a:p>
      </dgm:t>
    </dgm:pt>
    <dgm:pt modelId="{D723F683-0336-4373-9338-FAA9861C2D8D}" type="parTrans" cxnId="{4E6EE2D4-7196-4BC5-B8B7-6012BE83FB3A}">
      <dgm:prSet/>
      <dgm:spPr/>
      <dgm:t>
        <a:bodyPr/>
        <a:lstStyle/>
        <a:p>
          <a:endParaRPr lang="en-US"/>
        </a:p>
      </dgm:t>
    </dgm:pt>
    <dgm:pt modelId="{3832B621-8B80-428A-8627-4B436C08FD21}" type="sibTrans" cxnId="{4E6EE2D4-7196-4BC5-B8B7-6012BE83FB3A}">
      <dgm:prSet/>
      <dgm:spPr/>
      <dgm:t>
        <a:bodyPr/>
        <a:lstStyle/>
        <a:p>
          <a:endParaRPr lang="en-US"/>
        </a:p>
      </dgm:t>
    </dgm:pt>
    <dgm:pt modelId="{BB03E429-9B4B-4E20-B783-CFBE58284846}">
      <dgm:prSet/>
      <dgm:spPr/>
      <dgm:t>
        <a:bodyPr/>
        <a:lstStyle/>
        <a:p>
          <a:r>
            <a:rPr lang="it-IT" b="1"/>
            <a:t>Difficoltà a mantenere la continuità didattica </a:t>
          </a:r>
          <a:r>
            <a:rPr lang="it-IT"/>
            <a:t>con studenti che alternano periodi di ospedalizzazione con periodi a casa</a:t>
          </a:r>
          <a:endParaRPr lang="en-US"/>
        </a:p>
      </dgm:t>
    </dgm:pt>
    <dgm:pt modelId="{99E1652E-E3D9-478C-92A5-B1174A4DA9A8}" type="parTrans" cxnId="{456B32B0-4A6B-4326-BB6E-0831F30FDA1E}">
      <dgm:prSet/>
      <dgm:spPr/>
      <dgm:t>
        <a:bodyPr/>
        <a:lstStyle/>
        <a:p>
          <a:endParaRPr lang="en-US"/>
        </a:p>
      </dgm:t>
    </dgm:pt>
    <dgm:pt modelId="{161E8E92-895E-4CE7-9D24-CC7241AFDF2D}" type="sibTrans" cxnId="{456B32B0-4A6B-4326-BB6E-0831F30FDA1E}">
      <dgm:prSet/>
      <dgm:spPr/>
      <dgm:t>
        <a:bodyPr/>
        <a:lstStyle/>
        <a:p>
          <a:endParaRPr lang="en-US"/>
        </a:p>
      </dgm:t>
    </dgm:pt>
    <dgm:pt modelId="{FCA359DA-61AD-414D-B7C8-6265A41309EC}">
      <dgm:prSet/>
      <dgm:spPr/>
      <dgm:t>
        <a:bodyPr/>
        <a:lstStyle/>
        <a:p>
          <a:r>
            <a:rPr lang="it-IT" b="1"/>
            <a:t>Contatti con le scuole di appartenenza </a:t>
          </a:r>
          <a:r>
            <a:rPr lang="it-IT"/>
            <a:t>per lo più finalizzati al recupero di informazioni sui programmi curriculari da svolgere e/o per l’invio della documentazione dell’alunno/a</a:t>
          </a:r>
          <a:endParaRPr lang="en-US"/>
        </a:p>
      </dgm:t>
    </dgm:pt>
    <dgm:pt modelId="{46FB6B5D-6942-41D5-B453-B6FD2383D61E}" type="parTrans" cxnId="{5EFD5EC5-5DFA-44E4-88EE-61231504B97C}">
      <dgm:prSet/>
      <dgm:spPr/>
      <dgm:t>
        <a:bodyPr/>
        <a:lstStyle/>
        <a:p>
          <a:endParaRPr lang="en-US"/>
        </a:p>
      </dgm:t>
    </dgm:pt>
    <dgm:pt modelId="{F8A72634-D54A-4198-97FF-39CDE0B12CB7}" type="sibTrans" cxnId="{5EFD5EC5-5DFA-44E4-88EE-61231504B97C}">
      <dgm:prSet/>
      <dgm:spPr/>
      <dgm:t>
        <a:bodyPr/>
        <a:lstStyle/>
        <a:p>
          <a:endParaRPr lang="en-US"/>
        </a:p>
      </dgm:t>
    </dgm:pt>
    <dgm:pt modelId="{478925DC-429A-486B-A624-E92DE5A9635F}">
      <dgm:prSet/>
      <dgm:spPr/>
      <dgm:t>
        <a:bodyPr/>
        <a:lstStyle/>
        <a:p>
          <a:r>
            <a:rPr lang="it-IT" b="1"/>
            <a:t>Comunicazione difficoltosa </a:t>
          </a:r>
          <a:r>
            <a:rPr lang="it-IT"/>
            <a:t>per articolare percorsi in condivisione</a:t>
          </a:r>
          <a:endParaRPr lang="en-US"/>
        </a:p>
      </dgm:t>
    </dgm:pt>
    <dgm:pt modelId="{5A475C4F-49DD-46D7-8314-3BC5796F0EFC}" type="parTrans" cxnId="{9844825A-C395-4F20-8B1B-B35FAC969EA1}">
      <dgm:prSet/>
      <dgm:spPr/>
      <dgm:t>
        <a:bodyPr/>
        <a:lstStyle/>
        <a:p>
          <a:endParaRPr lang="en-US"/>
        </a:p>
      </dgm:t>
    </dgm:pt>
    <dgm:pt modelId="{9404DCB4-AD97-4527-A0A7-D834B572A761}" type="sibTrans" cxnId="{9844825A-C395-4F20-8B1B-B35FAC969EA1}">
      <dgm:prSet/>
      <dgm:spPr/>
      <dgm:t>
        <a:bodyPr/>
        <a:lstStyle/>
        <a:p>
          <a:endParaRPr lang="en-US"/>
        </a:p>
      </dgm:t>
    </dgm:pt>
    <dgm:pt modelId="{261D5749-7E14-4721-9D66-4D995AF7E127}">
      <dgm:prSet/>
      <dgm:spPr/>
      <dgm:t>
        <a:bodyPr/>
        <a:lstStyle/>
        <a:p>
          <a:r>
            <a:rPr lang="it-IT" b="1"/>
            <a:t>Inclinazione delle scuole di appartenenza </a:t>
          </a:r>
          <a:r>
            <a:rPr lang="it-IT"/>
            <a:t>a premere per il ritiro degli studenti affetti da patologie croniche </a:t>
          </a:r>
          <a:endParaRPr lang="en-US"/>
        </a:p>
      </dgm:t>
    </dgm:pt>
    <dgm:pt modelId="{25FD76D4-49D3-4D2D-9B8F-8320FB024592}" type="parTrans" cxnId="{3FF70549-ACCF-4960-ADC8-9156DC090FBA}">
      <dgm:prSet/>
      <dgm:spPr/>
      <dgm:t>
        <a:bodyPr/>
        <a:lstStyle/>
        <a:p>
          <a:endParaRPr lang="en-US"/>
        </a:p>
      </dgm:t>
    </dgm:pt>
    <dgm:pt modelId="{CC251F64-6D35-46EE-A493-D0942CD59E9C}" type="sibTrans" cxnId="{3FF70549-ACCF-4960-ADC8-9156DC090FBA}">
      <dgm:prSet/>
      <dgm:spPr/>
      <dgm:t>
        <a:bodyPr/>
        <a:lstStyle/>
        <a:p>
          <a:endParaRPr lang="en-US"/>
        </a:p>
      </dgm:t>
    </dgm:pt>
    <dgm:pt modelId="{AA85393C-E6AC-EC42-83B1-56D27FE72252}" type="pres">
      <dgm:prSet presAssocID="{B128A755-8C9F-421F-B02D-AD097D27815B}" presName="vert0" presStyleCnt="0">
        <dgm:presLayoutVars>
          <dgm:dir/>
          <dgm:animOne val="branch"/>
          <dgm:animLvl val="lvl"/>
        </dgm:presLayoutVars>
      </dgm:prSet>
      <dgm:spPr/>
    </dgm:pt>
    <dgm:pt modelId="{806F11F6-0C85-E048-ADF8-3A3BC0B84635}" type="pres">
      <dgm:prSet presAssocID="{C453548B-6B03-4FAE-B046-76A0CF571A45}" presName="thickLine" presStyleLbl="alignNode1" presStyleIdx="0" presStyleCnt="6"/>
      <dgm:spPr/>
    </dgm:pt>
    <dgm:pt modelId="{BE689D13-D770-F04C-91BF-70EFF787C8C7}" type="pres">
      <dgm:prSet presAssocID="{C453548B-6B03-4FAE-B046-76A0CF571A45}" presName="horz1" presStyleCnt="0"/>
      <dgm:spPr/>
    </dgm:pt>
    <dgm:pt modelId="{0C17BBED-596A-C64F-9DE3-8EE14D97B50C}" type="pres">
      <dgm:prSet presAssocID="{C453548B-6B03-4FAE-B046-76A0CF571A45}" presName="tx1" presStyleLbl="revTx" presStyleIdx="0" presStyleCnt="6"/>
      <dgm:spPr/>
    </dgm:pt>
    <dgm:pt modelId="{60C5FAEA-B458-8A40-A32D-D696D63E39D5}" type="pres">
      <dgm:prSet presAssocID="{C453548B-6B03-4FAE-B046-76A0CF571A45}" presName="vert1" presStyleCnt="0"/>
      <dgm:spPr/>
    </dgm:pt>
    <dgm:pt modelId="{2DB6CF31-CF25-0A4D-B882-C7F3D80B4E9E}" type="pres">
      <dgm:prSet presAssocID="{6114508D-1C4F-462E-A81E-1175091B2F1D}" presName="thickLine" presStyleLbl="alignNode1" presStyleIdx="1" presStyleCnt="6"/>
      <dgm:spPr/>
    </dgm:pt>
    <dgm:pt modelId="{877E4E74-8363-B443-A589-E246CB793AA2}" type="pres">
      <dgm:prSet presAssocID="{6114508D-1C4F-462E-A81E-1175091B2F1D}" presName="horz1" presStyleCnt="0"/>
      <dgm:spPr/>
    </dgm:pt>
    <dgm:pt modelId="{A09192C0-FF5E-914F-BE59-3A32D793FAB5}" type="pres">
      <dgm:prSet presAssocID="{6114508D-1C4F-462E-A81E-1175091B2F1D}" presName="tx1" presStyleLbl="revTx" presStyleIdx="1" presStyleCnt="6"/>
      <dgm:spPr/>
    </dgm:pt>
    <dgm:pt modelId="{F13F49C2-557B-F343-8D91-35BA8B395FCE}" type="pres">
      <dgm:prSet presAssocID="{6114508D-1C4F-462E-A81E-1175091B2F1D}" presName="vert1" presStyleCnt="0"/>
      <dgm:spPr/>
    </dgm:pt>
    <dgm:pt modelId="{F4F4151C-89BB-B74C-8A0D-0552168258B3}" type="pres">
      <dgm:prSet presAssocID="{BB03E429-9B4B-4E20-B783-CFBE58284846}" presName="thickLine" presStyleLbl="alignNode1" presStyleIdx="2" presStyleCnt="6"/>
      <dgm:spPr/>
    </dgm:pt>
    <dgm:pt modelId="{65DAB65E-8B8C-8242-9418-8F9CF81F6D53}" type="pres">
      <dgm:prSet presAssocID="{BB03E429-9B4B-4E20-B783-CFBE58284846}" presName="horz1" presStyleCnt="0"/>
      <dgm:spPr/>
    </dgm:pt>
    <dgm:pt modelId="{B9A52AE2-6900-504C-AF73-3D01CB76FDB0}" type="pres">
      <dgm:prSet presAssocID="{BB03E429-9B4B-4E20-B783-CFBE58284846}" presName="tx1" presStyleLbl="revTx" presStyleIdx="2" presStyleCnt="6"/>
      <dgm:spPr/>
    </dgm:pt>
    <dgm:pt modelId="{E7D57A67-A18A-854A-A598-BBB9EF7A55CD}" type="pres">
      <dgm:prSet presAssocID="{BB03E429-9B4B-4E20-B783-CFBE58284846}" presName="vert1" presStyleCnt="0"/>
      <dgm:spPr/>
    </dgm:pt>
    <dgm:pt modelId="{C0AC5484-2285-2142-98CA-604B023BD1F6}" type="pres">
      <dgm:prSet presAssocID="{FCA359DA-61AD-414D-B7C8-6265A41309EC}" presName="thickLine" presStyleLbl="alignNode1" presStyleIdx="3" presStyleCnt="6"/>
      <dgm:spPr/>
    </dgm:pt>
    <dgm:pt modelId="{74C87975-1D60-3149-BEAE-2D1D8922FEF8}" type="pres">
      <dgm:prSet presAssocID="{FCA359DA-61AD-414D-B7C8-6265A41309EC}" presName="horz1" presStyleCnt="0"/>
      <dgm:spPr/>
    </dgm:pt>
    <dgm:pt modelId="{420BF28A-1DA3-E34F-8B9C-8514AF093416}" type="pres">
      <dgm:prSet presAssocID="{FCA359DA-61AD-414D-B7C8-6265A41309EC}" presName="tx1" presStyleLbl="revTx" presStyleIdx="3" presStyleCnt="6"/>
      <dgm:spPr/>
    </dgm:pt>
    <dgm:pt modelId="{C02F9AEC-ECCA-F14D-A50A-FF63FB5B5A01}" type="pres">
      <dgm:prSet presAssocID="{FCA359DA-61AD-414D-B7C8-6265A41309EC}" presName="vert1" presStyleCnt="0"/>
      <dgm:spPr/>
    </dgm:pt>
    <dgm:pt modelId="{B2D414B0-ECC4-8548-91CD-25E965BB624B}" type="pres">
      <dgm:prSet presAssocID="{478925DC-429A-486B-A624-E92DE5A9635F}" presName="thickLine" presStyleLbl="alignNode1" presStyleIdx="4" presStyleCnt="6"/>
      <dgm:spPr/>
    </dgm:pt>
    <dgm:pt modelId="{6ACBBAE0-78B2-294D-842D-B286EEF0C19F}" type="pres">
      <dgm:prSet presAssocID="{478925DC-429A-486B-A624-E92DE5A9635F}" presName="horz1" presStyleCnt="0"/>
      <dgm:spPr/>
    </dgm:pt>
    <dgm:pt modelId="{D2171763-99D5-2B46-B513-6CF1A6CA0CCA}" type="pres">
      <dgm:prSet presAssocID="{478925DC-429A-486B-A624-E92DE5A9635F}" presName="tx1" presStyleLbl="revTx" presStyleIdx="4" presStyleCnt="6"/>
      <dgm:spPr/>
    </dgm:pt>
    <dgm:pt modelId="{50E7E692-DCEA-A443-A0BB-8981EBF94002}" type="pres">
      <dgm:prSet presAssocID="{478925DC-429A-486B-A624-E92DE5A9635F}" presName="vert1" presStyleCnt="0"/>
      <dgm:spPr/>
    </dgm:pt>
    <dgm:pt modelId="{BE9A5492-59EC-694D-B7DF-E2A074BDFDDB}" type="pres">
      <dgm:prSet presAssocID="{261D5749-7E14-4721-9D66-4D995AF7E127}" presName="thickLine" presStyleLbl="alignNode1" presStyleIdx="5" presStyleCnt="6"/>
      <dgm:spPr/>
    </dgm:pt>
    <dgm:pt modelId="{42BDFF5F-8B96-1E48-BB73-C14BE37E7F72}" type="pres">
      <dgm:prSet presAssocID="{261D5749-7E14-4721-9D66-4D995AF7E127}" presName="horz1" presStyleCnt="0"/>
      <dgm:spPr/>
    </dgm:pt>
    <dgm:pt modelId="{FF92F1A6-1511-204C-BD9D-97216D0A04E6}" type="pres">
      <dgm:prSet presAssocID="{261D5749-7E14-4721-9D66-4D995AF7E127}" presName="tx1" presStyleLbl="revTx" presStyleIdx="5" presStyleCnt="6"/>
      <dgm:spPr/>
    </dgm:pt>
    <dgm:pt modelId="{E12D9E87-AB21-AB47-BA64-0727055E9DF7}" type="pres">
      <dgm:prSet presAssocID="{261D5749-7E14-4721-9D66-4D995AF7E127}" presName="vert1" presStyleCnt="0"/>
      <dgm:spPr/>
    </dgm:pt>
  </dgm:ptLst>
  <dgm:cxnLst>
    <dgm:cxn modelId="{FE137F07-8A1E-0245-962D-AB7E5F80C0CE}" type="presOf" srcId="{C453548B-6B03-4FAE-B046-76A0CF571A45}" destId="{0C17BBED-596A-C64F-9DE3-8EE14D97B50C}" srcOrd="0" destOrd="0" presId="urn:microsoft.com/office/officeart/2008/layout/LinedList"/>
    <dgm:cxn modelId="{E7AE0C2E-9F21-8543-AA36-F9B8031476C1}" type="presOf" srcId="{478925DC-429A-486B-A624-E92DE5A9635F}" destId="{D2171763-99D5-2B46-B513-6CF1A6CA0CCA}" srcOrd="0" destOrd="0" presId="urn:microsoft.com/office/officeart/2008/layout/LinedList"/>
    <dgm:cxn modelId="{3FF70549-ACCF-4960-ADC8-9156DC090FBA}" srcId="{B128A755-8C9F-421F-B02D-AD097D27815B}" destId="{261D5749-7E14-4721-9D66-4D995AF7E127}" srcOrd="5" destOrd="0" parTransId="{25FD76D4-49D3-4D2D-9B8F-8320FB024592}" sibTransId="{CC251F64-6D35-46EE-A493-D0942CD59E9C}"/>
    <dgm:cxn modelId="{9844825A-C395-4F20-8B1B-B35FAC969EA1}" srcId="{B128A755-8C9F-421F-B02D-AD097D27815B}" destId="{478925DC-429A-486B-A624-E92DE5A9635F}" srcOrd="4" destOrd="0" parTransId="{5A475C4F-49DD-46D7-8314-3BC5796F0EFC}" sibTransId="{9404DCB4-AD97-4527-A0A7-D834B572A761}"/>
    <dgm:cxn modelId="{9CF8268C-C319-5F4F-BDC4-E691A942ABFF}" type="presOf" srcId="{BB03E429-9B4B-4E20-B783-CFBE58284846}" destId="{B9A52AE2-6900-504C-AF73-3D01CB76FDB0}" srcOrd="0" destOrd="0" presId="urn:microsoft.com/office/officeart/2008/layout/LinedList"/>
    <dgm:cxn modelId="{ABC275AD-E505-D64B-8B21-FF53FCB2464E}" type="presOf" srcId="{FCA359DA-61AD-414D-B7C8-6265A41309EC}" destId="{420BF28A-1DA3-E34F-8B9C-8514AF093416}" srcOrd="0" destOrd="0" presId="urn:microsoft.com/office/officeart/2008/layout/LinedList"/>
    <dgm:cxn modelId="{456B32B0-4A6B-4326-BB6E-0831F30FDA1E}" srcId="{B128A755-8C9F-421F-B02D-AD097D27815B}" destId="{BB03E429-9B4B-4E20-B783-CFBE58284846}" srcOrd="2" destOrd="0" parTransId="{99E1652E-E3D9-478C-92A5-B1174A4DA9A8}" sibTransId="{161E8E92-895E-4CE7-9D24-CC7241AFDF2D}"/>
    <dgm:cxn modelId="{5EFD5EC5-5DFA-44E4-88EE-61231504B97C}" srcId="{B128A755-8C9F-421F-B02D-AD097D27815B}" destId="{FCA359DA-61AD-414D-B7C8-6265A41309EC}" srcOrd="3" destOrd="0" parTransId="{46FB6B5D-6942-41D5-B453-B6FD2383D61E}" sibTransId="{F8A72634-D54A-4198-97FF-39CDE0B12CB7}"/>
    <dgm:cxn modelId="{4B270BCC-93A3-4D0D-A467-7F20161D0459}" srcId="{B128A755-8C9F-421F-B02D-AD097D27815B}" destId="{C453548B-6B03-4FAE-B046-76A0CF571A45}" srcOrd="0" destOrd="0" parTransId="{DC4D6D62-20AA-49FC-B859-725FBB110D48}" sibTransId="{844257D2-3366-4383-A5A5-903B787FE71D}"/>
    <dgm:cxn modelId="{7C969BD4-3A1D-CC45-B074-8A1D3C9541F9}" type="presOf" srcId="{261D5749-7E14-4721-9D66-4D995AF7E127}" destId="{FF92F1A6-1511-204C-BD9D-97216D0A04E6}" srcOrd="0" destOrd="0" presId="urn:microsoft.com/office/officeart/2008/layout/LinedList"/>
    <dgm:cxn modelId="{4E6EE2D4-7196-4BC5-B8B7-6012BE83FB3A}" srcId="{B128A755-8C9F-421F-B02D-AD097D27815B}" destId="{6114508D-1C4F-462E-A81E-1175091B2F1D}" srcOrd="1" destOrd="0" parTransId="{D723F683-0336-4373-9338-FAA9861C2D8D}" sibTransId="{3832B621-8B80-428A-8627-4B436C08FD21}"/>
    <dgm:cxn modelId="{0B1ED6F5-67CC-374C-AA92-40BBB9F88430}" type="presOf" srcId="{B128A755-8C9F-421F-B02D-AD097D27815B}" destId="{AA85393C-E6AC-EC42-83B1-56D27FE72252}" srcOrd="0" destOrd="0" presId="urn:microsoft.com/office/officeart/2008/layout/LinedList"/>
    <dgm:cxn modelId="{6B68E6FE-B095-CF42-A97C-CFC4B390D5F1}" type="presOf" srcId="{6114508D-1C4F-462E-A81E-1175091B2F1D}" destId="{A09192C0-FF5E-914F-BE59-3A32D793FAB5}" srcOrd="0" destOrd="0" presId="urn:microsoft.com/office/officeart/2008/layout/LinedList"/>
    <dgm:cxn modelId="{AAD0CC83-BBDC-F34E-A617-B11136FC5F17}" type="presParOf" srcId="{AA85393C-E6AC-EC42-83B1-56D27FE72252}" destId="{806F11F6-0C85-E048-ADF8-3A3BC0B84635}" srcOrd="0" destOrd="0" presId="urn:microsoft.com/office/officeart/2008/layout/LinedList"/>
    <dgm:cxn modelId="{DB802D9A-C81B-8C40-A647-BE31F27F3253}" type="presParOf" srcId="{AA85393C-E6AC-EC42-83B1-56D27FE72252}" destId="{BE689D13-D770-F04C-91BF-70EFF787C8C7}" srcOrd="1" destOrd="0" presId="urn:microsoft.com/office/officeart/2008/layout/LinedList"/>
    <dgm:cxn modelId="{F9D19B2F-47B4-7B4D-9435-3DC4769B47F3}" type="presParOf" srcId="{BE689D13-D770-F04C-91BF-70EFF787C8C7}" destId="{0C17BBED-596A-C64F-9DE3-8EE14D97B50C}" srcOrd="0" destOrd="0" presId="urn:microsoft.com/office/officeart/2008/layout/LinedList"/>
    <dgm:cxn modelId="{8BD0161A-4A14-6A4D-86EA-DF60040EBB95}" type="presParOf" srcId="{BE689D13-D770-F04C-91BF-70EFF787C8C7}" destId="{60C5FAEA-B458-8A40-A32D-D696D63E39D5}" srcOrd="1" destOrd="0" presId="urn:microsoft.com/office/officeart/2008/layout/LinedList"/>
    <dgm:cxn modelId="{B9231917-C282-C642-8B33-E5AB85DAF267}" type="presParOf" srcId="{AA85393C-E6AC-EC42-83B1-56D27FE72252}" destId="{2DB6CF31-CF25-0A4D-B882-C7F3D80B4E9E}" srcOrd="2" destOrd="0" presId="urn:microsoft.com/office/officeart/2008/layout/LinedList"/>
    <dgm:cxn modelId="{7F4EAD9D-00A3-CD45-BABF-96AD88CD0D81}" type="presParOf" srcId="{AA85393C-E6AC-EC42-83B1-56D27FE72252}" destId="{877E4E74-8363-B443-A589-E246CB793AA2}" srcOrd="3" destOrd="0" presId="urn:microsoft.com/office/officeart/2008/layout/LinedList"/>
    <dgm:cxn modelId="{07EDF43D-979E-0E47-B384-ABDF9EA42688}" type="presParOf" srcId="{877E4E74-8363-B443-A589-E246CB793AA2}" destId="{A09192C0-FF5E-914F-BE59-3A32D793FAB5}" srcOrd="0" destOrd="0" presId="urn:microsoft.com/office/officeart/2008/layout/LinedList"/>
    <dgm:cxn modelId="{3772FC97-A83C-9340-B6F2-8DD38AB7531B}" type="presParOf" srcId="{877E4E74-8363-B443-A589-E246CB793AA2}" destId="{F13F49C2-557B-F343-8D91-35BA8B395FCE}" srcOrd="1" destOrd="0" presId="urn:microsoft.com/office/officeart/2008/layout/LinedList"/>
    <dgm:cxn modelId="{94B6DFA6-6455-4440-B841-EB25499C1307}" type="presParOf" srcId="{AA85393C-E6AC-EC42-83B1-56D27FE72252}" destId="{F4F4151C-89BB-B74C-8A0D-0552168258B3}" srcOrd="4" destOrd="0" presId="urn:microsoft.com/office/officeart/2008/layout/LinedList"/>
    <dgm:cxn modelId="{98A5E531-C251-014F-BD9A-51A9F557FFDC}" type="presParOf" srcId="{AA85393C-E6AC-EC42-83B1-56D27FE72252}" destId="{65DAB65E-8B8C-8242-9418-8F9CF81F6D53}" srcOrd="5" destOrd="0" presId="urn:microsoft.com/office/officeart/2008/layout/LinedList"/>
    <dgm:cxn modelId="{30DDDAD9-87F6-F54D-8F97-C751765C25A7}" type="presParOf" srcId="{65DAB65E-8B8C-8242-9418-8F9CF81F6D53}" destId="{B9A52AE2-6900-504C-AF73-3D01CB76FDB0}" srcOrd="0" destOrd="0" presId="urn:microsoft.com/office/officeart/2008/layout/LinedList"/>
    <dgm:cxn modelId="{E34D93F2-0139-DC4D-A7A9-670C2DF8B0EE}" type="presParOf" srcId="{65DAB65E-8B8C-8242-9418-8F9CF81F6D53}" destId="{E7D57A67-A18A-854A-A598-BBB9EF7A55CD}" srcOrd="1" destOrd="0" presId="urn:microsoft.com/office/officeart/2008/layout/LinedList"/>
    <dgm:cxn modelId="{D634D940-722F-FC48-9F87-37589903256F}" type="presParOf" srcId="{AA85393C-E6AC-EC42-83B1-56D27FE72252}" destId="{C0AC5484-2285-2142-98CA-604B023BD1F6}" srcOrd="6" destOrd="0" presId="urn:microsoft.com/office/officeart/2008/layout/LinedList"/>
    <dgm:cxn modelId="{CF77FA82-8712-E24C-9D7B-D1C42A0B64B9}" type="presParOf" srcId="{AA85393C-E6AC-EC42-83B1-56D27FE72252}" destId="{74C87975-1D60-3149-BEAE-2D1D8922FEF8}" srcOrd="7" destOrd="0" presId="urn:microsoft.com/office/officeart/2008/layout/LinedList"/>
    <dgm:cxn modelId="{3551629D-1F74-9C4C-BAE9-BDA5234CD3C1}" type="presParOf" srcId="{74C87975-1D60-3149-BEAE-2D1D8922FEF8}" destId="{420BF28A-1DA3-E34F-8B9C-8514AF093416}" srcOrd="0" destOrd="0" presId="urn:microsoft.com/office/officeart/2008/layout/LinedList"/>
    <dgm:cxn modelId="{BCCB1E2E-B6A0-8C44-9A2E-BD2079381CCF}" type="presParOf" srcId="{74C87975-1D60-3149-BEAE-2D1D8922FEF8}" destId="{C02F9AEC-ECCA-F14D-A50A-FF63FB5B5A01}" srcOrd="1" destOrd="0" presId="urn:microsoft.com/office/officeart/2008/layout/LinedList"/>
    <dgm:cxn modelId="{006666D1-5C6D-C44E-A43B-9B70DAE07658}" type="presParOf" srcId="{AA85393C-E6AC-EC42-83B1-56D27FE72252}" destId="{B2D414B0-ECC4-8548-91CD-25E965BB624B}" srcOrd="8" destOrd="0" presId="urn:microsoft.com/office/officeart/2008/layout/LinedList"/>
    <dgm:cxn modelId="{1A576170-E473-304B-8D59-0EAD79A8C84C}" type="presParOf" srcId="{AA85393C-E6AC-EC42-83B1-56D27FE72252}" destId="{6ACBBAE0-78B2-294D-842D-B286EEF0C19F}" srcOrd="9" destOrd="0" presId="urn:microsoft.com/office/officeart/2008/layout/LinedList"/>
    <dgm:cxn modelId="{9918E763-1AE7-3346-B2EB-28C27149AE52}" type="presParOf" srcId="{6ACBBAE0-78B2-294D-842D-B286EEF0C19F}" destId="{D2171763-99D5-2B46-B513-6CF1A6CA0CCA}" srcOrd="0" destOrd="0" presId="urn:microsoft.com/office/officeart/2008/layout/LinedList"/>
    <dgm:cxn modelId="{13A7D63E-FB63-304E-8512-AEE6E6A59D09}" type="presParOf" srcId="{6ACBBAE0-78B2-294D-842D-B286EEF0C19F}" destId="{50E7E692-DCEA-A443-A0BB-8981EBF94002}" srcOrd="1" destOrd="0" presId="urn:microsoft.com/office/officeart/2008/layout/LinedList"/>
    <dgm:cxn modelId="{29B1F835-2705-A942-AF26-9D265D89BE28}" type="presParOf" srcId="{AA85393C-E6AC-EC42-83B1-56D27FE72252}" destId="{BE9A5492-59EC-694D-B7DF-E2A074BDFDDB}" srcOrd="10" destOrd="0" presId="urn:microsoft.com/office/officeart/2008/layout/LinedList"/>
    <dgm:cxn modelId="{33944257-F308-AA4F-81D6-DC340F97669C}" type="presParOf" srcId="{AA85393C-E6AC-EC42-83B1-56D27FE72252}" destId="{42BDFF5F-8B96-1E48-BB73-C14BE37E7F72}" srcOrd="11" destOrd="0" presId="urn:microsoft.com/office/officeart/2008/layout/LinedList"/>
    <dgm:cxn modelId="{F01AFA70-B1AB-4C40-B194-AD66FD2740A3}" type="presParOf" srcId="{42BDFF5F-8B96-1E48-BB73-C14BE37E7F72}" destId="{FF92F1A6-1511-204C-BD9D-97216D0A04E6}" srcOrd="0" destOrd="0" presId="urn:microsoft.com/office/officeart/2008/layout/LinedList"/>
    <dgm:cxn modelId="{84294D8A-895B-034F-BB5A-D92D804C99F5}" type="presParOf" srcId="{42BDFF5F-8B96-1E48-BB73-C14BE37E7F72}" destId="{E12D9E87-AB21-AB47-BA64-0727055E9D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2AA9B7-B1DE-8B4C-A9A6-02A3BB27F123}" type="doc">
      <dgm:prSet loTypeId="urn:microsoft.com/office/officeart/2005/8/layout/hList7" loCatId="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DD064F39-9177-E34C-B094-5C85C635EB18}">
      <dgm:prSet/>
      <dgm:spPr/>
      <dgm:t>
        <a:bodyPr/>
        <a:lstStyle/>
        <a:p>
          <a:r>
            <a:rPr lang="it-IT"/>
            <a:t>In presenza a casa dello studente al di fuori dell’orario scolastico</a:t>
          </a:r>
        </a:p>
      </dgm:t>
    </dgm:pt>
    <dgm:pt modelId="{B5AA40BD-69E8-5943-B872-D5F3880203A7}" type="parTrans" cxnId="{F9D8D7FD-1DF3-DF4B-B4B9-69CEA72E026C}">
      <dgm:prSet/>
      <dgm:spPr/>
      <dgm:t>
        <a:bodyPr/>
        <a:lstStyle/>
        <a:p>
          <a:endParaRPr lang="it-IT"/>
        </a:p>
      </dgm:t>
    </dgm:pt>
    <dgm:pt modelId="{785CDDDF-C9BF-FB4B-A1D5-C8AD8BCC701C}" type="sibTrans" cxnId="{F9D8D7FD-1DF3-DF4B-B4B9-69CEA72E026C}">
      <dgm:prSet/>
      <dgm:spPr/>
      <dgm:t>
        <a:bodyPr/>
        <a:lstStyle/>
        <a:p>
          <a:endParaRPr lang="it-IT"/>
        </a:p>
      </dgm:t>
    </dgm:pt>
    <dgm:pt modelId="{D86B825E-0F45-9C4C-9167-83AD33DED39B}">
      <dgm:prSet/>
      <dgm:spPr/>
      <dgm:t>
        <a:bodyPr/>
        <a:lstStyle/>
        <a:p>
          <a:r>
            <a:rPr lang="it-IT"/>
            <a:t>Mediante la </a:t>
          </a:r>
          <a:r>
            <a:rPr lang="it-IT" b="1"/>
            <a:t>DDI</a:t>
          </a:r>
          <a:r>
            <a:rPr lang="it-IT"/>
            <a:t> (</a:t>
          </a:r>
          <a:r>
            <a:rPr lang="it-IT" b="1"/>
            <a:t>Didattica Digitale Integrata</a:t>
          </a:r>
          <a:r>
            <a:rPr lang="it-IT"/>
            <a:t>): collegamento con la classe di appartenenza durante le ore curriculari</a:t>
          </a:r>
        </a:p>
      </dgm:t>
    </dgm:pt>
    <dgm:pt modelId="{F5B436B4-33D1-354A-80B3-6B32ECADAA8E}" type="parTrans" cxnId="{1FA4F852-C4E9-9F4B-BB64-51F089577B70}">
      <dgm:prSet/>
      <dgm:spPr/>
      <dgm:t>
        <a:bodyPr/>
        <a:lstStyle/>
        <a:p>
          <a:endParaRPr lang="it-IT"/>
        </a:p>
      </dgm:t>
    </dgm:pt>
    <dgm:pt modelId="{88BBFD3C-D2B9-8246-8EAC-7ACB71E1ACA0}" type="sibTrans" cxnId="{1FA4F852-C4E9-9F4B-BB64-51F089577B70}">
      <dgm:prSet/>
      <dgm:spPr/>
      <dgm:t>
        <a:bodyPr/>
        <a:lstStyle/>
        <a:p>
          <a:endParaRPr lang="it-IT"/>
        </a:p>
      </dgm:t>
    </dgm:pt>
    <dgm:pt modelId="{1177F843-BEED-A542-8B55-AED4059F8B32}">
      <dgm:prSet/>
      <dgm:spPr/>
      <dgm:t>
        <a:bodyPr/>
        <a:lstStyle/>
        <a:p>
          <a:r>
            <a:rPr lang="it-IT"/>
            <a:t>Mediante la </a:t>
          </a:r>
          <a:r>
            <a:rPr lang="it-IT" b="1"/>
            <a:t>DAD</a:t>
          </a:r>
          <a:r>
            <a:rPr lang="it-IT"/>
            <a:t> (</a:t>
          </a:r>
          <a:r>
            <a:rPr lang="it-IT" b="1"/>
            <a:t>Didattica A Distanza</a:t>
          </a:r>
          <a:r>
            <a:rPr lang="it-IT"/>
            <a:t>): collegamento con il SOLO docente al di fuori delle ore curriculari con lezione 1:1</a:t>
          </a:r>
        </a:p>
      </dgm:t>
    </dgm:pt>
    <dgm:pt modelId="{DEC188F8-53A6-AB40-A490-C8E5D6D3638D}" type="parTrans" cxnId="{9B5D8D3E-6ABD-2C4C-A54B-1F06F2BC0CDD}">
      <dgm:prSet/>
      <dgm:spPr/>
      <dgm:t>
        <a:bodyPr/>
        <a:lstStyle/>
        <a:p>
          <a:endParaRPr lang="it-IT"/>
        </a:p>
      </dgm:t>
    </dgm:pt>
    <dgm:pt modelId="{D4995445-2C63-6A43-B10F-3DB7A80EA209}" type="sibTrans" cxnId="{9B5D8D3E-6ABD-2C4C-A54B-1F06F2BC0CDD}">
      <dgm:prSet/>
      <dgm:spPr/>
      <dgm:t>
        <a:bodyPr/>
        <a:lstStyle/>
        <a:p>
          <a:endParaRPr lang="it-IT"/>
        </a:p>
      </dgm:t>
    </dgm:pt>
    <dgm:pt modelId="{2DCDBFFB-32A4-B548-AA65-6414CFA297B2}">
      <dgm:prSet/>
      <dgm:spPr/>
      <dgm:t>
        <a:bodyPr/>
        <a:lstStyle/>
        <a:p>
          <a:r>
            <a:rPr lang="it-IT"/>
            <a:t>E il collegamento ASINCRONO????</a:t>
          </a:r>
        </a:p>
      </dgm:t>
    </dgm:pt>
    <dgm:pt modelId="{A0F52429-60A6-F34A-A7F8-B09A2E682334}" type="parTrans" cxnId="{30F38B6F-5FDB-3F43-B87F-2370E4CE10F4}">
      <dgm:prSet/>
      <dgm:spPr/>
      <dgm:t>
        <a:bodyPr/>
        <a:lstStyle/>
        <a:p>
          <a:endParaRPr lang="it-IT"/>
        </a:p>
      </dgm:t>
    </dgm:pt>
    <dgm:pt modelId="{FD284A4B-BF1B-5948-AD04-2D5A2F33FAE5}" type="sibTrans" cxnId="{30F38B6F-5FDB-3F43-B87F-2370E4CE10F4}">
      <dgm:prSet/>
      <dgm:spPr/>
      <dgm:t>
        <a:bodyPr/>
        <a:lstStyle/>
        <a:p>
          <a:endParaRPr lang="it-IT"/>
        </a:p>
      </dgm:t>
    </dgm:pt>
    <dgm:pt modelId="{50C51512-92AF-C04D-9123-7088E259DF86}" type="pres">
      <dgm:prSet presAssocID="{8A2AA9B7-B1DE-8B4C-A9A6-02A3BB27F123}" presName="Name0" presStyleCnt="0">
        <dgm:presLayoutVars>
          <dgm:dir/>
          <dgm:resizeHandles val="exact"/>
        </dgm:presLayoutVars>
      </dgm:prSet>
      <dgm:spPr/>
    </dgm:pt>
    <dgm:pt modelId="{45883107-6A09-1F4A-B5B7-A268392568FE}" type="pres">
      <dgm:prSet presAssocID="{8A2AA9B7-B1DE-8B4C-A9A6-02A3BB27F123}" presName="fgShape" presStyleLbl="fgShp" presStyleIdx="0" presStyleCnt="1" custLinFactNeighborX="0" custLinFactNeighborY="-16835"/>
      <dgm:spPr/>
    </dgm:pt>
    <dgm:pt modelId="{96D107C2-1900-F14C-A351-B719EEA58B83}" type="pres">
      <dgm:prSet presAssocID="{8A2AA9B7-B1DE-8B4C-A9A6-02A3BB27F123}" presName="linComp" presStyleCnt="0"/>
      <dgm:spPr/>
    </dgm:pt>
    <dgm:pt modelId="{93E9A554-BDE3-7D4B-A125-3FB8ECCE731D}" type="pres">
      <dgm:prSet presAssocID="{DD064F39-9177-E34C-B094-5C85C635EB18}" presName="compNode" presStyleCnt="0"/>
      <dgm:spPr/>
    </dgm:pt>
    <dgm:pt modelId="{14854172-6320-BE40-8A8E-97A88029AD7E}" type="pres">
      <dgm:prSet presAssocID="{DD064F39-9177-E34C-B094-5C85C635EB18}" presName="bkgdShape" presStyleLbl="node1" presStyleIdx="0" presStyleCnt="4"/>
      <dgm:spPr/>
    </dgm:pt>
    <dgm:pt modelId="{173911C8-8869-E84E-A84A-41563FE72DE1}" type="pres">
      <dgm:prSet presAssocID="{DD064F39-9177-E34C-B094-5C85C635EB18}" presName="nodeTx" presStyleLbl="node1" presStyleIdx="0" presStyleCnt="4">
        <dgm:presLayoutVars>
          <dgm:bulletEnabled val="1"/>
        </dgm:presLayoutVars>
      </dgm:prSet>
      <dgm:spPr/>
    </dgm:pt>
    <dgm:pt modelId="{79802ED7-1F38-BB48-9DAC-F80678795522}" type="pres">
      <dgm:prSet presAssocID="{DD064F39-9177-E34C-B094-5C85C635EB18}" presName="invisiNode" presStyleLbl="node1" presStyleIdx="0" presStyleCnt="4"/>
      <dgm:spPr/>
    </dgm:pt>
    <dgm:pt modelId="{D98325FB-FAAF-174A-96E1-4B18403FC049}" type="pres">
      <dgm:prSet presAssocID="{DD064F39-9177-E34C-B094-5C85C635EB18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92C9DC8F-84C2-954C-8D85-EE5E7D63B597}" type="pres">
      <dgm:prSet presAssocID="{785CDDDF-C9BF-FB4B-A1D5-C8AD8BCC701C}" presName="sibTrans" presStyleLbl="sibTrans2D1" presStyleIdx="0" presStyleCnt="0"/>
      <dgm:spPr/>
    </dgm:pt>
    <dgm:pt modelId="{8E2E9647-44E9-D54C-B0C9-AD7A7839CFBA}" type="pres">
      <dgm:prSet presAssocID="{D86B825E-0F45-9C4C-9167-83AD33DED39B}" presName="compNode" presStyleCnt="0"/>
      <dgm:spPr/>
    </dgm:pt>
    <dgm:pt modelId="{25CB556D-878D-6D4E-9FC2-755252A6F12B}" type="pres">
      <dgm:prSet presAssocID="{D86B825E-0F45-9C4C-9167-83AD33DED39B}" presName="bkgdShape" presStyleLbl="node1" presStyleIdx="1" presStyleCnt="4"/>
      <dgm:spPr/>
    </dgm:pt>
    <dgm:pt modelId="{DA236878-EE7F-FC40-9E63-81D821BFBE3B}" type="pres">
      <dgm:prSet presAssocID="{D86B825E-0F45-9C4C-9167-83AD33DED39B}" presName="nodeTx" presStyleLbl="node1" presStyleIdx="1" presStyleCnt="4">
        <dgm:presLayoutVars>
          <dgm:bulletEnabled val="1"/>
        </dgm:presLayoutVars>
      </dgm:prSet>
      <dgm:spPr/>
    </dgm:pt>
    <dgm:pt modelId="{A73391AC-B852-DD44-BD20-B73CA0755EDF}" type="pres">
      <dgm:prSet presAssocID="{D86B825E-0F45-9C4C-9167-83AD33DED39B}" presName="invisiNode" presStyleLbl="node1" presStyleIdx="1" presStyleCnt="4"/>
      <dgm:spPr/>
    </dgm:pt>
    <dgm:pt modelId="{BFF5A828-FABB-B74A-B42F-B3A448FF01A9}" type="pres">
      <dgm:prSet presAssocID="{D86B825E-0F45-9C4C-9167-83AD33DED39B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D43DC5D-D487-3141-928D-EDE0A737CDA2}" type="pres">
      <dgm:prSet presAssocID="{88BBFD3C-D2B9-8246-8EAC-7ACB71E1ACA0}" presName="sibTrans" presStyleLbl="sibTrans2D1" presStyleIdx="0" presStyleCnt="0"/>
      <dgm:spPr/>
    </dgm:pt>
    <dgm:pt modelId="{3B077DE9-45EF-AD4E-AD58-08DD73F842F8}" type="pres">
      <dgm:prSet presAssocID="{1177F843-BEED-A542-8B55-AED4059F8B32}" presName="compNode" presStyleCnt="0"/>
      <dgm:spPr/>
    </dgm:pt>
    <dgm:pt modelId="{1DF91A0E-B90C-7347-B81E-2FA9EBAF8A53}" type="pres">
      <dgm:prSet presAssocID="{1177F843-BEED-A542-8B55-AED4059F8B32}" presName="bkgdShape" presStyleLbl="node1" presStyleIdx="2" presStyleCnt="4"/>
      <dgm:spPr/>
    </dgm:pt>
    <dgm:pt modelId="{681E4E00-2667-1543-B7DF-CCD09E73D21A}" type="pres">
      <dgm:prSet presAssocID="{1177F843-BEED-A542-8B55-AED4059F8B32}" presName="nodeTx" presStyleLbl="node1" presStyleIdx="2" presStyleCnt="4">
        <dgm:presLayoutVars>
          <dgm:bulletEnabled val="1"/>
        </dgm:presLayoutVars>
      </dgm:prSet>
      <dgm:spPr/>
    </dgm:pt>
    <dgm:pt modelId="{78EA4F4D-68AE-1440-A208-AE8B4DD70DF0}" type="pres">
      <dgm:prSet presAssocID="{1177F843-BEED-A542-8B55-AED4059F8B32}" presName="invisiNode" presStyleLbl="node1" presStyleIdx="2" presStyleCnt="4"/>
      <dgm:spPr/>
    </dgm:pt>
    <dgm:pt modelId="{073F421D-D6E0-CA47-B5B9-611392E87633}" type="pres">
      <dgm:prSet presAssocID="{1177F843-BEED-A542-8B55-AED4059F8B32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14DCA99B-18C7-5441-A222-E252D1688F2E}" type="pres">
      <dgm:prSet presAssocID="{D4995445-2C63-6A43-B10F-3DB7A80EA209}" presName="sibTrans" presStyleLbl="sibTrans2D1" presStyleIdx="0" presStyleCnt="0"/>
      <dgm:spPr/>
    </dgm:pt>
    <dgm:pt modelId="{015E1C19-03D7-7B4E-BBB6-939E4B57EE6E}" type="pres">
      <dgm:prSet presAssocID="{2DCDBFFB-32A4-B548-AA65-6414CFA297B2}" presName="compNode" presStyleCnt="0"/>
      <dgm:spPr/>
    </dgm:pt>
    <dgm:pt modelId="{24F11C9A-C0BA-544F-9B2E-D71F2C5C1830}" type="pres">
      <dgm:prSet presAssocID="{2DCDBFFB-32A4-B548-AA65-6414CFA297B2}" presName="bkgdShape" presStyleLbl="node1" presStyleIdx="3" presStyleCnt="4"/>
      <dgm:spPr/>
    </dgm:pt>
    <dgm:pt modelId="{EB46A471-8C2E-9940-A925-AB5E12369465}" type="pres">
      <dgm:prSet presAssocID="{2DCDBFFB-32A4-B548-AA65-6414CFA297B2}" presName="nodeTx" presStyleLbl="node1" presStyleIdx="3" presStyleCnt="4">
        <dgm:presLayoutVars>
          <dgm:bulletEnabled val="1"/>
        </dgm:presLayoutVars>
      </dgm:prSet>
      <dgm:spPr/>
    </dgm:pt>
    <dgm:pt modelId="{D6A08435-4C1E-7540-99C2-156333C0FF85}" type="pres">
      <dgm:prSet presAssocID="{2DCDBFFB-32A4-B548-AA65-6414CFA297B2}" presName="invisiNode" presStyleLbl="node1" presStyleIdx="3" presStyleCnt="4"/>
      <dgm:spPr/>
    </dgm:pt>
    <dgm:pt modelId="{3074189E-7ED9-DE45-B531-A0BE424E7ECC}" type="pres">
      <dgm:prSet presAssocID="{2DCDBFFB-32A4-B548-AA65-6414CFA297B2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716F9413-F06E-4E41-90EF-7C02219370ED}" type="presOf" srcId="{DD064F39-9177-E34C-B094-5C85C635EB18}" destId="{14854172-6320-BE40-8A8E-97A88029AD7E}" srcOrd="0" destOrd="0" presId="urn:microsoft.com/office/officeart/2005/8/layout/hList7"/>
    <dgm:cxn modelId="{9B5D8D3E-6ABD-2C4C-A54B-1F06F2BC0CDD}" srcId="{8A2AA9B7-B1DE-8B4C-A9A6-02A3BB27F123}" destId="{1177F843-BEED-A542-8B55-AED4059F8B32}" srcOrd="2" destOrd="0" parTransId="{DEC188F8-53A6-AB40-A490-C8E5D6D3638D}" sibTransId="{D4995445-2C63-6A43-B10F-3DB7A80EA209}"/>
    <dgm:cxn modelId="{26B0E447-213D-F142-AC90-9AFA80FAEABA}" type="presOf" srcId="{88BBFD3C-D2B9-8246-8EAC-7ACB71E1ACA0}" destId="{5D43DC5D-D487-3141-928D-EDE0A737CDA2}" srcOrd="0" destOrd="0" presId="urn:microsoft.com/office/officeart/2005/8/layout/hList7"/>
    <dgm:cxn modelId="{FFBD9648-7FBE-6A47-BC2E-17E0A9C61F89}" type="presOf" srcId="{1177F843-BEED-A542-8B55-AED4059F8B32}" destId="{681E4E00-2667-1543-B7DF-CCD09E73D21A}" srcOrd="1" destOrd="0" presId="urn:microsoft.com/office/officeart/2005/8/layout/hList7"/>
    <dgm:cxn modelId="{BA3BD76A-523D-7C41-B3D6-DD0F56DF6089}" type="presOf" srcId="{D86B825E-0F45-9C4C-9167-83AD33DED39B}" destId="{DA236878-EE7F-FC40-9E63-81D821BFBE3B}" srcOrd="1" destOrd="0" presId="urn:microsoft.com/office/officeart/2005/8/layout/hList7"/>
    <dgm:cxn modelId="{30F38B6F-5FDB-3F43-B87F-2370E4CE10F4}" srcId="{8A2AA9B7-B1DE-8B4C-A9A6-02A3BB27F123}" destId="{2DCDBFFB-32A4-B548-AA65-6414CFA297B2}" srcOrd="3" destOrd="0" parTransId="{A0F52429-60A6-F34A-A7F8-B09A2E682334}" sibTransId="{FD284A4B-BF1B-5948-AD04-2D5A2F33FAE5}"/>
    <dgm:cxn modelId="{1FA4F852-C4E9-9F4B-BB64-51F089577B70}" srcId="{8A2AA9B7-B1DE-8B4C-A9A6-02A3BB27F123}" destId="{D86B825E-0F45-9C4C-9167-83AD33DED39B}" srcOrd="1" destOrd="0" parTransId="{F5B436B4-33D1-354A-80B3-6B32ECADAA8E}" sibTransId="{88BBFD3C-D2B9-8246-8EAC-7ACB71E1ACA0}"/>
    <dgm:cxn modelId="{B08EB879-D3C0-C14A-9C1D-8EDF25E30889}" type="presOf" srcId="{D4995445-2C63-6A43-B10F-3DB7A80EA209}" destId="{14DCA99B-18C7-5441-A222-E252D1688F2E}" srcOrd="0" destOrd="0" presId="urn:microsoft.com/office/officeart/2005/8/layout/hList7"/>
    <dgm:cxn modelId="{3E60397D-4F96-3248-812F-6DB5F0926500}" type="presOf" srcId="{D86B825E-0F45-9C4C-9167-83AD33DED39B}" destId="{25CB556D-878D-6D4E-9FC2-755252A6F12B}" srcOrd="0" destOrd="0" presId="urn:microsoft.com/office/officeart/2005/8/layout/hList7"/>
    <dgm:cxn modelId="{159B4E8B-1772-ED43-848E-6625767A9CD4}" type="presOf" srcId="{2DCDBFFB-32A4-B548-AA65-6414CFA297B2}" destId="{24F11C9A-C0BA-544F-9B2E-D71F2C5C1830}" srcOrd="0" destOrd="0" presId="urn:microsoft.com/office/officeart/2005/8/layout/hList7"/>
    <dgm:cxn modelId="{269C1D8D-E49A-1D40-BD8C-593C7E208C19}" type="presOf" srcId="{785CDDDF-C9BF-FB4B-A1D5-C8AD8BCC701C}" destId="{92C9DC8F-84C2-954C-8D85-EE5E7D63B597}" srcOrd="0" destOrd="0" presId="urn:microsoft.com/office/officeart/2005/8/layout/hList7"/>
    <dgm:cxn modelId="{91EB5A8F-9FDC-2143-8218-43DA7AFF94A3}" type="presOf" srcId="{8A2AA9B7-B1DE-8B4C-A9A6-02A3BB27F123}" destId="{50C51512-92AF-C04D-9123-7088E259DF86}" srcOrd="0" destOrd="0" presId="urn:microsoft.com/office/officeart/2005/8/layout/hList7"/>
    <dgm:cxn modelId="{2CFDF0D4-7A54-B24B-8AFE-3F8703BAFD57}" type="presOf" srcId="{1177F843-BEED-A542-8B55-AED4059F8B32}" destId="{1DF91A0E-B90C-7347-B81E-2FA9EBAF8A53}" srcOrd="0" destOrd="0" presId="urn:microsoft.com/office/officeart/2005/8/layout/hList7"/>
    <dgm:cxn modelId="{296BE9DA-E9D1-A94E-A8C0-251718756ABB}" type="presOf" srcId="{DD064F39-9177-E34C-B094-5C85C635EB18}" destId="{173911C8-8869-E84E-A84A-41563FE72DE1}" srcOrd="1" destOrd="0" presId="urn:microsoft.com/office/officeart/2005/8/layout/hList7"/>
    <dgm:cxn modelId="{49D8C9F2-0F6B-1D43-8A2E-B8D037A893E0}" type="presOf" srcId="{2DCDBFFB-32A4-B548-AA65-6414CFA297B2}" destId="{EB46A471-8C2E-9940-A925-AB5E12369465}" srcOrd="1" destOrd="0" presId="urn:microsoft.com/office/officeart/2005/8/layout/hList7"/>
    <dgm:cxn modelId="{F9D8D7FD-1DF3-DF4B-B4B9-69CEA72E026C}" srcId="{8A2AA9B7-B1DE-8B4C-A9A6-02A3BB27F123}" destId="{DD064F39-9177-E34C-B094-5C85C635EB18}" srcOrd="0" destOrd="0" parTransId="{B5AA40BD-69E8-5943-B872-D5F3880203A7}" sibTransId="{785CDDDF-C9BF-FB4B-A1D5-C8AD8BCC701C}"/>
    <dgm:cxn modelId="{FB976640-11F4-D84A-B42B-F3056156A9CB}" type="presParOf" srcId="{50C51512-92AF-C04D-9123-7088E259DF86}" destId="{45883107-6A09-1F4A-B5B7-A268392568FE}" srcOrd="0" destOrd="0" presId="urn:microsoft.com/office/officeart/2005/8/layout/hList7"/>
    <dgm:cxn modelId="{D3E7ECA7-4FAD-9649-8CEB-A208BC95FE0C}" type="presParOf" srcId="{50C51512-92AF-C04D-9123-7088E259DF86}" destId="{96D107C2-1900-F14C-A351-B719EEA58B83}" srcOrd="1" destOrd="0" presId="urn:microsoft.com/office/officeart/2005/8/layout/hList7"/>
    <dgm:cxn modelId="{B686D6E9-0DAB-574C-9D52-2A6249587E42}" type="presParOf" srcId="{96D107C2-1900-F14C-A351-B719EEA58B83}" destId="{93E9A554-BDE3-7D4B-A125-3FB8ECCE731D}" srcOrd="0" destOrd="0" presId="urn:microsoft.com/office/officeart/2005/8/layout/hList7"/>
    <dgm:cxn modelId="{EF99F0C9-EBB2-1E4B-AFDB-662C24B7710D}" type="presParOf" srcId="{93E9A554-BDE3-7D4B-A125-3FB8ECCE731D}" destId="{14854172-6320-BE40-8A8E-97A88029AD7E}" srcOrd="0" destOrd="0" presId="urn:microsoft.com/office/officeart/2005/8/layout/hList7"/>
    <dgm:cxn modelId="{2FF7103C-8B8F-3248-87B9-A8A670C3B6D1}" type="presParOf" srcId="{93E9A554-BDE3-7D4B-A125-3FB8ECCE731D}" destId="{173911C8-8869-E84E-A84A-41563FE72DE1}" srcOrd="1" destOrd="0" presId="urn:microsoft.com/office/officeart/2005/8/layout/hList7"/>
    <dgm:cxn modelId="{7E6AD55B-D151-6D42-8985-AA7695D5CC13}" type="presParOf" srcId="{93E9A554-BDE3-7D4B-A125-3FB8ECCE731D}" destId="{79802ED7-1F38-BB48-9DAC-F80678795522}" srcOrd="2" destOrd="0" presId="urn:microsoft.com/office/officeart/2005/8/layout/hList7"/>
    <dgm:cxn modelId="{0E98598D-DD4F-5247-AD4E-B760C6BD6BD4}" type="presParOf" srcId="{93E9A554-BDE3-7D4B-A125-3FB8ECCE731D}" destId="{D98325FB-FAAF-174A-96E1-4B18403FC049}" srcOrd="3" destOrd="0" presId="urn:microsoft.com/office/officeart/2005/8/layout/hList7"/>
    <dgm:cxn modelId="{05865936-FC5A-DD4C-A756-469DAED26AE3}" type="presParOf" srcId="{96D107C2-1900-F14C-A351-B719EEA58B83}" destId="{92C9DC8F-84C2-954C-8D85-EE5E7D63B597}" srcOrd="1" destOrd="0" presId="urn:microsoft.com/office/officeart/2005/8/layout/hList7"/>
    <dgm:cxn modelId="{7444BE2D-9BB7-B642-8B28-7640DF1EAA5D}" type="presParOf" srcId="{96D107C2-1900-F14C-A351-B719EEA58B83}" destId="{8E2E9647-44E9-D54C-B0C9-AD7A7839CFBA}" srcOrd="2" destOrd="0" presId="urn:microsoft.com/office/officeart/2005/8/layout/hList7"/>
    <dgm:cxn modelId="{E3862402-CD35-3547-955E-C6343B19171D}" type="presParOf" srcId="{8E2E9647-44E9-D54C-B0C9-AD7A7839CFBA}" destId="{25CB556D-878D-6D4E-9FC2-755252A6F12B}" srcOrd="0" destOrd="0" presId="urn:microsoft.com/office/officeart/2005/8/layout/hList7"/>
    <dgm:cxn modelId="{FC3A4C68-95B6-3B4F-BE20-F7F3DA46FCDE}" type="presParOf" srcId="{8E2E9647-44E9-D54C-B0C9-AD7A7839CFBA}" destId="{DA236878-EE7F-FC40-9E63-81D821BFBE3B}" srcOrd="1" destOrd="0" presId="urn:microsoft.com/office/officeart/2005/8/layout/hList7"/>
    <dgm:cxn modelId="{C76BD679-28A0-F24E-8E86-A9FAF4AD991F}" type="presParOf" srcId="{8E2E9647-44E9-D54C-B0C9-AD7A7839CFBA}" destId="{A73391AC-B852-DD44-BD20-B73CA0755EDF}" srcOrd="2" destOrd="0" presId="urn:microsoft.com/office/officeart/2005/8/layout/hList7"/>
    <dgm:cxn modelId="{C7F61E5F-18EA-EC4E-B12E-791A658C92CA}" type="presParOf" srcId="{8E2E9647-44E9-D54C-B0C9-AD7A7839CFBA}" destId="{BFF5A828-FABB-B74A-B42F-B3A448FF01A9}" srcOrd="3" destOrd="0" presId="urn:microsoft.com/office/officeart/2005/8/layout/hList7"/>
    <dgm:cxn modelId="{CBCA2D0E-D144-D64A-A66A-992FF6E3EC8F}" type="presParOf" srcId="{96D107C2-1900-F14C-A351-B719EEA58B83}" destId="{5D43DC5D-D487-3141-928D-EDE0A737CDA2}" srcOrd="3" destOrd="0" presId="urn:microsoft.com/office/officeart/2005/8/layout/hList7"/>
    <dgm:cxn modelId="{5FA104D4-D939-E040-B153-DB7127847A8E}" type="presParOf" srcId="{96D107C2-1900-F14C-A351-B719EEA58B83}" destId="{3B077DE9-45EF-AD4E-AD58-08DD73F842F8}" srcOrd="4" destOrd="0" presId="urn:microsoft.com/office/officeart/2005/8/layout/hList7"/>
    <dgm:cxn modelId="{36BA63F4-88A0-E64C-A677-DA281F7AE7C5}" type="presParOf" srcId="{3B077DE9-45EF-AD4E-AD58-08DD73F842F8}" destId="{1DF91A0E-B90C-7347-B81E-2FA9EBAF8A53}" srcOrd="0" destOrd="0" presId="urn:microsoft.com/office/officeart/2005/8/layout/hList7"/>
    <dgm:cxn modelId="{79103D94-ACE0-E146-8B22-B08C5B23D714}" type="presParOf" srcId="{3B077DE9-45EF-AD4E-AD58-08DD73F842F8}" destId="{681E4E00-2667-1543-B7DF-CCD09E73D21A}" srcOrd="1" destOrd="0" presId="urn:microsoft.com/office/officeart/2005/8/layout/hList7"/>
    <dgm:cxn modelId="{738DA599-3ECE-5042-887E-E4C9ECDFE264}" type="presParOf" srcId="{3B077DE9-45EF-AD4E-AD58-08DD73F842F8}" destId="{78EA4F4D-68AE-1440-A208-AE8B4DD70DF0}" srcOrd="2" destOrd="0" presId="urn:microsoft.com/office/officeart/2005/8/layout/hList7"/>
    <dgm:cxn modelId="{3C11522B-A491-3346-8AD1-1FAF44851498}" type="presParOf" srcId="{3B077DE9-45EF-AD4E-AD58-08DD73F842F8}" destId="{073F421D-D6E0-CA47-B5B9-611392E87633}" srcOrd="3" destOrd="0" presId="urn:microsoft.com/office/officeart/2005/8/layout/hList7"/>
    <dgm:cxn modelId="{E8FCC80E-AD9D-9F4F-AE01-D25D170DFDA5}" type="presParOf" srcId="{96D107C2-1900-F14C-A351-B719EEA58B83}" destId="{14DCA99B-18C7-5441-A222-E252D1688F2E}" srcOrd="5" destOrd="0" presId="urn:microsoft.com/office/officeart/2005/8/layout/hList7"/>
    <dgm:cxn modelId="{ADC05E49-9038-9846-94D5-45943CA27AC3}" type="presParOf" srcId="{96D107C2-1900-F14C-A351-B719EEA58B83}" destId="{015E1C19-03D7-7B4E-BBB6-939E4B57EE6E}" srcOrd="6" destOrd="0" presId="urn:microsoft.com/office/officeart/2005/8/layout/hList7"/>
    <dgm:cxn modelId="{D83283B0-0FCE-8E40-B19E-DF8CEFF89DD4}" type="presParOf" srcId="{015E1C19-03D7-7B4E-BBB6-939E4B57EE6E}" destId="{24F11C9A-C0BA-544F-9B2E-D71F2C5C1830}" srcOrd="0" destOrd="0" presId="urn:microsoft.com/office/officeart/2005/8/layout/hList7"/>
    <dgm:cxn modelId="{0CCC5D96-ADC8-AF49-B5D5-94BF4B996BB9}" type="presParOf" srcId="{015E1C19-03D7-7B4E-BBB6-939E4B57EE6E}" destId="{EB46A471-8C2E-9940-A925-AB5E12369465}" srcOrd="1" destOrd="0" presId="urn:microsoft.com/office/officeart/2005/8/layout/hList7"/>
    <dgm:cxn modelId="{D5C6A19F-FC37-2F4D-8456-79B48F7BCF89}" type="presParOf" srcId="{015E1C19-03D7-7B4E-BBB6-939E4B57EE6E}" destId="{D6A08435-4C1E-7540-99C2-156333C0FF85}" srcOrd="2" destOrd="0" presId="urn:microsoft.com/office/officeart/2005/8/layout/hList7"/>
    <dgm:cxn modelId="{6A1CE699-B6F4-1D41-89CF-6DC54E600992}" type="presParOf" srcId="{015E1C19-03D7-7B4E-BBB6-939E4B57EE6E}" destId="{3074189E-7ED9-DE45-B531-A0BE424E7EC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B12C72-2163-442E-8829-041EF44E19D8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CA8C465-5C85-4C44-94F2-C6DF21640CB3}">
      <dgm:prSet phldrT="[Testo]"/>
      <dgm:spPr/>
      <dgm:t>
        <a:bodyPr/>
        <a:lstStyle/>
        <a:p>
          <a:r>
            <a:rPr lang="it-IT"/>
            <a:t>La famiglia</a:t>
          </a:r>
        </a:p>
      </dgm:t>
    </dgm:pt>
    <dgm:pt modelId="{788414A6-674F-47D7-9149-BF68709E1F3F}" type="parTrans" cxnId="{F793B1BE-5DEB-45BF-8415-43FF4C544543}">
      <dgm:prSet/>
      <dgm:spPr/>
      <dgm:t>
        <a:bodyPr/>
        <a:lstStyle/>
        <a:p>
          <a:endParaRPr lang="it-IT"/>
        </a:p>
      </dgm:t>
    </dgm:pt>
    <dgm:pt modelId="{60E0429D-A218-4E56-8255-4CBC3A99D26B}" type="sibTrans" cxnId="{F793B1BE-5DEB-45BF-8415-43FF4C54454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Donna seduta con bambini"/>
        </a:ext>
      </dgm:extLst>
    </dgm:pt>
    <dgm:pt modelId="{49F28B55-6AD9-4B57-88D1-3D38A417F2A2}">
      <dgm:prSet phldrT="[Testo]"/>
      <dgm:spPr/>
      <dgm:t>
        <a:bodyPr/>
        <a:lstStyle/>
        <a:p>
          <a:r>
            <a:rPr lang="it-IT"/>
            <a:t>I docenti</a:t>
          </a:r>
        </a:p>
      </dgm:t>
    </dgm:pt>
    <dgm:pt modelId="{566E1B89-40C8-4AE8-8506-2CD76ABBDDC7}" type="parTrans" cxnId="{22E4F34A-E116-4A2B-AB15-254BBECE8805}">
      <dgm:prSet/>
      <dgm:spPr/>
      <dgm:t>
        <a:bodyPr/>
        <a:lstStyle/>
        <a:p>
          <a:endParaRPr lang="it-IT"/>
        </a:p>
      </dgm:t>
    </dgm:pt>
    <dgm:pt modelId="{457A325D-A6D0-420A-A67F-4E9C8707D01B}" type="sibTrans" cxnId="{22E4F34A-E116-4A2B-AB15-254BBECE880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Insegnante sorridente che scrive sulla lavagna"/>
        </a:ext>
      </dgm:extLst>
    </dgm:pt>
    <dgm:pt modelId="{52AF227B-F39C-43C9-8ADD-3F5CCBCE249F}">
      <dgm:prSet phldrT="[Testo]"/>
      <dgm:spPr/>
      <dgm:t>
        <a:bodyPr/>
        <a:lstStyle/>
        <a:p>
          <a:r>
            <a:rPr lang="it-IT"/>
            <a:t>Lo studente</a:t>
          </a:r>
        </a:p>
      </dgm:t>
    </dgm:pt>
    <dgm:pt modelId="{54283ADC-6F9E-4795-BCAB-E4ABFC247119}" type="parTrans" cxnId="{5C6DBB55-CAEF-4956-9E94-7C47764FBA36}">
      <dgm:prSet/>
      <dgm:spPr/>
      <dgm:t>
        <a:bodyPr/>
        <a:lstStyle/>
        <a:p>
          <a:endParaRPr lang="it-IT"/>
        </a:p>
      </dgm:t>
    </dgm:pt>
    <dgm:pt modelId="{BCB54171-5D06-41AC-90C6-72DE619910BF}" type="sibTrans" cxnId="{5C6DBB55-CAEF-4956-9E94-7C47764FBA3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Ritratto di ragazzo sorridente"/>
        </a:ext>
      </dgm:extLst>
    </dgm:pt>
    <dgm:pt modelId="{8DF1C2C3-8F0C-4394-8A1F-21799673335A}">
      <dgm:prSet phldrT="[Testo]"/>
      <dgm:spPr/>
      <dgm:t>
        <a:bodyPr/>
        <a:lstStyle/>
        <a:p>
          <a:r>
            <a:rPr lang="it-IT"/>
            <a:t>I compagni</a:t>
          </a:r>
        </a:p>
      </dgm:t>
    </dgm:pt>
    <dgm:pt modelId="{5E1F27C8-7FAC-49E2-A4BA-833C696D0988}" type="parTrans" cxnId="{85B513AB-F73C-497E-84BC-7275CEA32EB3}">
      <dgm:prSet/>
      <dgm:spPr/>
      <dgm:t>
        <a:bodyPr/>
        <a:lstStyle/>
        <a:p>
          <a:endParaRPr lang="it-IT"/>
        </a:p>
      </dgm:t>
    </dgm:pt>
    <dgm:pt modelId="{A8E72211-C2EF-48B3-A2EB-480D63194DD2}" type="sibTrans" cxnId="{85B513AB-F73C-497E-84BC-7275CEA32EB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Primo piano di studenti alle scrivanie in classe"/>
        </a:ext>
      </dgm:extLst>
    </dgm:pt>
    <dgm:pt modelId="{5A2C9EB9-BCEB-4206-8E24-85966CA06299}" type="pres">
      <dgm:prSet presAssocID="{E7B12C72-2163-442E-8829-041EF44E19D8}" presName="Name0" presStyleCnt="0">
        <dgm:presLayoutVars>
          <dgm:chMax val="21"/>
          <dgm:chPref val="21"/>
        </dgm:presLayoutVars>
      </dgm:prSet>
      <dgm:spPr/>
    </dgm:pt>
    <dgm:pt modelId="{F9DB2936-5AAA-481B-AB3C-A200DCBC605F}" type="pres">
      <dgm:prSet presAssocID="{0CA8C465-5C85-4C44-94F2-C6DF21640CB3}" presName="text1" presStyleCnt="0"/>
      <dgm:spPr/>
    </dgm:pt>
    <dgm:pt modelId="{706FBA02-D6A4-402A-8A6A-606472A194ED}" type="pres">
      <dgm:prSet presAssocID="{0CA8C465-5C85-4C44-94F2-C6DF21640CB3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D0280BAA-C5B2-4874-A7D7-704B6AE68F95}" type="pres">
      <dgm:prSet presAssocID="{0CA8C465-5C85-4C44-94F2-C6DF21640CB3}" presName="textaccent1" presStyleCnt="0"/>
      <dgm:spPr/>
    </dgm:pt>
    <dgm:pt modelId="{CFD49A58-24EC-4773-B71C-AB2856F08DEA}" type="pres">
      <dgm:prSet presAssocID="{0CA8C465-5C85-4C44-94F2-C6DF21640CB3}" presName="accentRepeatNode" presStyleLbl="solidAlignAcc1" presStyleIdx="0" presStyleCnt="8"/>
      <dgm:spPr/>
    </dgm:pt>
    <dgm:pt modelId="{4177E6F4-3488-4AC3-BB3C-0EBC4A9B7377}" type="pres">
      <dgm:prSet presAssocID="{60E0429D-A218-4E56-8255-4CBC3A99D26B}" presName="image1" presStyleCnt="0"/>
      <dgm:spPr/>
    </dgm:pt>
    <dgm:pt modelId="{96FF12A5-4ABE-4AC4-A693-D2E8C38D8223}" type="pres">
      <dgm:prSet presAssocID="{60E0429D-A218-4E56-8255-4CBC3A99D26B}" presName="imageRepeatNode" presStyleLbl="alignAcc1" presStyleIdx="0" presStyleCnt="4"/>
      <dgm:spPr/>
    </dgm:pt>
    <dgm:pt modelId="{187BD1D8-3B77-4C30-8B79-916C161BD80F}" type="pres">
      <dgm:prSet presAssocID="{60E0429D-A218-4E56-8255-4CBC3A99D26B}" presName="imageaccent1" presStyleCnt="0"/>
      <dgm:spPr/>
    </dgm:pt>
    <dgm:pt modelId="{17FDC3B3-F646-48D6-9954-D89F3EBE411B}" type="pres">
      <dgm:prSet presAssocID="{60E0429D-A218-4E56-8255-4CBC3A99D26B}" presName="accentRepeatNode" presStyleLbl="solidAlignAcc1" presStyleIdx="1" presStyleCnt="8"/>
      <dgm:spPr/>
    </dgm:pt>
    <dgm:pt modelId="{F6DAD477-A513-4D84-9F50-90AEB7AD1AE6}" type="pres">
      <dgm:prSet presAssocID="{49F28B55-6AD9-4B57-88D1-3D38A417F2A2}" presName="text2" presStyleCnt="0"/>
      <dgm:spPr/>
    </dgm:pt>
    <dgm:pt modelId="{F62C3CB0-B441-40E6-8D66-DA83809A55E6}" type="pres">
      <dgm:prSet presAssocID="{49F28B55-6AD9-4B57-88D1-3D38A417F2A2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9799343-5957-42F3-89FA-616A725113E4}" type="pres">
      <dgm:prSet presAssocID="{49F28B55-6AD9-4B57-88D1-3D38A417F2A2}" presName="textaccent2" presStyleCnt="0"/>
      <dgm:spPr/>
    </dgm:pt>
    <dgm:pt modelId="{D4A516EB-D0D7-4A87-951B-E53F6882B8CD}" type="pres">
      <dgm:prSet presAssocID="{49F28B55-6AD9-4B57-88D1-3D38A417F2A2}" presName="accentRepeatNode" presStyleLbl="solidAlignAcc1" presStyleIdx="2" presStyleCnt="8"/>
      <dgm:spPr/>
    </dgm:pt>
    <dgm:pt modelId="{2984F380-FE01-4B37-8A8E-86C2773618D9}" type="pres">
      <dgm:prSet presAssocID="{457A325D-A6D0-420A-A67F-4E9C8707D01B}" presName="image2" presStyleCnt="0"/>
      <dgm:spPr/>
    </dgm:pt>
    <dgm:pt modelId="{F9588FE5-E2B7-480A-AA06-5E2067012A5A}" type="pres">
      <dgm:prSet presAssocID="{457A325D-A6D0-420A-A67F-4E9C8707D01B}" presName="imageRepeatNode" presStyleLbl="alignAcc1" presStyleIdx="1" presStyleCnt="4"/>
      <dgm:spPr/>
    </dgm:pt>
    <dgm:pt modelId="{F6669FBA-6018-419E-9DB8-9AEC26E3081D}" type="pres">
      <dgm:prSet presAssocID="{457A325D-A6D0-420A-A67F-4E9C8707D01B}" presName="imageaccent2" presStyleCnt="0"/>
      <dgm:spPr/>
    </dgm:pt>
    <dgm:pt modelId="{BF72EE1C-63BE-4A62-B959-37904309CD24}" type="pres">
      <dgm:prSet presAssocID="{457A325D-A6D0-420A-A67F-4E9C8707D01B}" presName="accentRepeatNode" presStyleLbl="solidAlignAcc1" presStyleIdx="3" presStyleCnt="8"/>
      <dgm:spPr/>
    </dgm:pt>
    <dgm:pt modelId="{BFD1E707-08F8-45DC-B634-B7B42165CC06}" type="pres">
      <dgm:prSet presAssocID="{52AF227B-F39C-43C9-8ADD-3F5CCBCE249F}" presName="text3" presStyleCnt="0"/>
      <dgm:spPr/>
    </dgm:pt>
    <dgm:pt modelId="{B228128B-1E2F-4202-8181-D1B3A8C790B1}" type="pres">
      <dgm:prSet presAssocID="{52AF227B-F39C-43C9-8ADD-3F5CCBCE249F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5152E88C-5E4A-497A-BB96-97C2615975D7}" type="pres">
      <dgm:prSet presAssocID="{52AF227B-F39C-43C9-8ADD-3F5CCBCE249F}" presName="textaccent3" presStyleCnt="0"/>
      <dgm:spPr/>
    </dgm:pt>
    <dgm:pt modelId="{A209BA7B-8D0F-4197-B53C-1C2C7A4654C4}" type="pres">
      <dgm:prSet presAssocID="{52AF227B-F39C-43C9-8ADD-3F5CCBCE249F}" presName="accentRepeatNode" presStyleLbl="solidAlignAcc1" presStyleIdx="4" presStyleCnt="8"/>
      <dgm:spPr/>
    </dgm:pt>
    <dgm:pt modelId="{6075FA2C-33F2-406A-A1B1-2E670E7E8CF9}" type="pres">
      <dgm:prSet presAssocID="{BCB54171-5D06-41AC-90C6-72DE619910BF}" presName="image3" presStyleCnt="0"/>
      <dgm:spPr/>
    </dgm:pt>
    <dgm:pt modelId="{7CA5818F-46CC-4DC5-9049-3F09818C7A34}" type="pres">
      <dgm:prSet presAssocID="{BCB54171-5D06-41AC-90C6-72DE619910BF}" presName="imageRepeatNode" presStyleLbl="alignAcc1" presStyleIdx="2" presStyleCnt="4"/>
      <dgm:spPr/>
    </dgm:pt>
    <dgm:pt modelId="{24FF04B2-4FC0-4036-91F9-DB2460712BFB}" type="pres">
      <dgm:prSet presAssocID="{BCB54171-5D06-41AC-90C6-72DE619910BF}" presName="imageaccent3" presStyleCnt="0"/>
      <dgm:spPr/>
    </dgm:pt>
    <dgm:pt modelId="{D54B1CE4-44E2-43C0-9B74-4F5A9B70E659}" type="pres">
      <dgm:prSet presAssocID="{BCB54171-5D06-41AC-90C6-72DE619910BF}" presName="accentRepeatNode" presStyleLbl="solidAlignAcc1" presStyleIdx="5" presStyleCnt="8"/>
      <dgm:spPr/>
    </dgm:pt>
    <dgm:pt modelId="{DD7A3C9B-6F18-4A24-A1AD-C503B746031E}" type="pres">
      <dgm:prSet presAssocID="{8DF1C2C3-8F0C-4394-8A1F-21799673335A}" presName="text4" presStyleCnt="0"/>
      <dgm:spPr/>
    </dgm:pt>
    <dgm:pt modelId="{5BB13ED3-9F88-47B2-8EAF-223B309B7B85}" type="pres">
      <dgm:prSet presAssocID="{8DF1C2C3-8F0C-4394-8A1F-21799673335A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AB49641-54BE-4F72-90A9-94FF67F98528}" type="pres">
      <dgm:prSet presAssocID="{8DF1C2C3-8F0C-4394-8A1F-21799673335A}" presName="textaccent4" presStyleCnt="0"/>
      <dgm:spPr/>
    </dgm:pt>
    <dgm:pt modelId="{17AD39BB-C8B0-4E6C-83F2-714E4A7E3B0A}" type="pres">
      <dgm:prSet presAssocID="{8DF1C2C3-8F0C-4394-8A1F-21799673335A}" presName="accentRepeatNode" presStyleLbl="solidAlignAcc1" presStyleIdx="6" presStyleCnt="8"/>
      <dgm:spPr/>
    </dgm:pt>
    <dgm:pt modelId="{0F6388B4-F2F1-4A1F-BD73-56C664C773B6}" type="pres">
      <dgm:prSet presAssocID="{A8E72211-C2EF-48B3-A2EB-480D63194DD2}" presName="image4" presStyleCnt="0"/>
      <dgm:spPr/>
    </dgm:pt>
    <dgm:pt modelId="{CDD4522D-B6C5-427B-AEDF-7FA8D6E16719}" type="pres">
      <dgm:prSet presAssocID="{A8E72211-C2EF-48B3-A2EB-480D63194DD2}" presName="imageRepeatNode" presStyleLbl="alignAcc1" presStyleIdx="3" presStyleCnt="4"/>
      <dgm:spPr/>
    </dgm:pt>
    <dgm:pt modelId="{EF65CDE5-E8F1-4C82-83C6-70BA82F52D30}" type="pres">
      <dgm:prSet presAssocID="{A8E72211-C2EF-48B3-A2EB-480D63194DD2}" presName="imageaccent4" presStyleCnt="0"/>
      <dgm:spPr/>
    </dgm:pt>
    <dgm:pt modelId="{30AE0ED7-A861-4879-9718-56FB159C4993}" type="pres">
      <dgm:prSet presAssocID="{A8E72211-C2EF-48B3-A2EB-480D63194DD2}" presName="accentRepeatNode" presStyleLbl="solidAlignAcc1" presStyleIdx="7" presStyleCnt="8"/>
      <dgm:spPr/>
    </dgm:pt>
  </dgm:ptLst>
  <dgm:cxnLst>
    <dgm:cxn modelId="{B22ED00E-0115-41A0-A021-370BEB43C865}" type="presOf" srcId="{A8E72211-C2EF-48B3-A2EB-480D63194DD2}" destId="{CDD4522D-B6C5-427B-AEDF-7FA8D6E16719}" srcOrd="0" destOrd="0" presId="urn:microsoft.com/office/officeart/2008/layout/HexagonCluster"/>
    <dgm:cxn modelId="{7C7AAC10-F669-4EAB-8B85-670A3A99B800}" type="presOf" srcId="{457A325D-A6D0-420A-A67F-4E9C8707D01B}" destId="{F9588FE5-E2B7-480A-AA06-5E2067012A5A}" srcOrd="0" destOrd="0" presId="urn:microsoft.com/office/officeart/2008/layout/HexagonCluster"/>
    <dgm:cxn modelId="{8DAA3E22-33F7-49A2-B486-2D69553A804B}" type="presOf" srcId="{49F28B55-6AD9-4B57-88D1-3D38A417F2A2}" destId="{F62C3CB0-B441-40E6-8D66-DA83809A55E6}" srcOrd="0" destOrd="0" presId="urn:microsoft.com/office/officeart/2008/layout/HexagonCluster"/>
    <dgm:cxn modelId="{934D346A-C43F-4DD1-921C-1AF1D1969D7B}" type="presOf" srcId="{52AF227B-F39C-43C9-8ADD-3F5CCBCE249F}" destId="{B228128B-1E2F-4202-8181-D1B3A8C790B1}" srcOrd="0" destOrd="0" presId="urn:microsoft.com/office/officeart/2008/layout/HexagonCluster"/>
    <dgm:cxn modelId="{22E4F34A-E116-4A2B-AB15-254BBECE8805}" srcId="{E7B12C72-2163-442E-8829-041EF44E19D8}" destId="{49F28B55-6AD9-4B57-88D1-3D38A417F2A2}" srcOrd="1" destOrd="0" parTransId="{566E1B89-40C8-4AE8-8506-2CD76ABBDDC7}" sibTransId="{457A325D-A6D0-420A-A67F-4E9C8707D01B}"/>
    <dgm:cxn modelId="{B9318D53-D678-4339-99E7-EAAF007BAE06}" type="presOf" srcId="{E7B12C72-2163-442E-8829-041EF44E19D8}" destId="{5A2C9EB9-BCEB-4206-8E24-85966CA06299}" srcOrd="0" destOrd="0" presId="urn:microsoft.com/office/officeart/2008/layout/HexagonCluster"/>
    <dgm:cxn modelId="{5C6DBB55-CAEF-4956-9E94-7C47764FBA36}" srcId="{E7B12C72-2163-442E-8829-041EF44E19D8}" destId="{52AF227B-F39C-43C9-8ADD-3F5CCBCE249F}" srcOrd="2" destOrd="0" parTransId="{54283ADC-6F9E-4795-BCAB-E4ABFC247119}" sibTransId="{BCB54171-5D06-41AC-90C6-72DE619910BF}"/>
    <dgm:cxn modelId="{8675EA59-FD63-4E46-BE74-EB3A71C8F7C7}" type="presOf" srcId="{BCB54171-5D06-41AC-90C6-72DE619910BF}" destId="{7CA5818F-46CC-4DC5-9049-3F09818C7A34}" srcOrd="0" destOrd="0" presId="urn:microsoft.com/office/officeart/2008/layout/HexagonCluster"/>
    <dgm:cxn modelId="{FB3DBCA2-87CC-440C-9C95-AEB66CBDC465}" type="presOf" srcId="{60E0429D-A218-4E56-8255-4CBC3A99D26B}" destId="{96FF12A5-4ABE-4AC4-A693-D2E8C38D8223}" srcOrd="0" destOrd="0" presId="urn:microsoft.com/office/officeart/2008/layout/HexagonCluster"/>
    <dgm:cxn modelId="{85B513AB-F73C-497E-84BC-7275CEA32EB3}" srcId="{E7B12C72-2163-442E-8829-041EF44E19D8}" destId="{8DF1C2C3-8F0C-4394-8A1F-21799673335A}" srcOrd="3" destOrd="0" parTransId="{5E1F27C8-7FAC-49E2-A4BA-833C696D0988}" sibTransId="{A8E72211-C2EF-48B3-A2EB-480D63194DD2}"/>
    <dgm:cxn modelId="{F793B1BE-5DEB-45BF-8415-43FF4C544543}" srcId="{E7B12C72-2163-442E-8829-041EF44E19D8}" destId="{0CA8C465-5C85-4C44-94F2-C6DF21640CB3}" srcOrd="0" destOrd="0" parTransId="{788414A6-674F-47D7-9149-BF68709E1F3F}" sibTransId="{60E0429D-A218-4E56-8255-4CBC3A99D26B}"/>
    <dgm:cxn modelId="{AAC5EEE1-15BF-4BC5-A32F-2FF3BD7B2DDE}" type="presOf" srcId="{0CA8C465-5C85-4C44-94F2-C6DF21640CB3}" destId="{706FBA02-D6A4-402A-8A6A-606472A194ED}" srcOrd="0" destOrd="0" presId="urn:microsoft.com/office/officeart/2008/layout/HexagonCluster"/>
    <dgm:cxn modelId="{BF5010F0-D2AA-4699-80B9-A891D29F0BEC}" type="presOf" srcId="{8DF1C2C3-8F0C-4394-8A1F-21799673335A}" destId="{5BB13ED3-9F88-47B2-8EAF-223B309B7B85}" srcOrd="0" destOrd="0" presId="urn:microsoft.com/office/officeart/2008/layout/HexagonCluster"/>
    <dgm:cxn modelId="{B2901B1C-9A77-4D96-9969-BA28C1E9A0A8}" type="presParOf" srcId="{5A2C9EB9-BCEB-4206-8E24-85966CA06299}" destId="{F9DB2936-5AAA-481B-AB3C-A200DCBC605F}" srcOrd="0" destOrd="0" presId="urn:microsoft.com/office/officeart/2008/layout/HexagonCluster"/>
    <dgm:cxn modelId="{F83F314E-B908-417A-A31C-42A5B69FB052}" type="presParOf" srcId="{F9DB2936-5AAA-481B-AB3C-A200DCBC605F}" destId="{706FBA02-D6A4-402A-8A6A-606472A194ED}" srcOrd="0" destOrd="0" presId="urn:microsoft.com/office/officeart/2008/layout/HexagonCluster"/>
    <dgm:cxn modelId="{141E979D-8216-4A37-B370-0D9FF70C9D63}" type="presParOf" srcId="{5A2C9EB9-BCEB-4206-8E24-85966CA06299}" destId="{D0280BAA-C5B2-4874-A7D7-704B6AE68F95}" srcOrd="1" destOrd="0" presId="urn:microsoft.com/office/officeart/2008/layout/HexagonCluster"/>
    <dgm:cxn modelId="{B298B5D4-98D9-44DD-84A8-DDDC4FA027B6}" type="presParOf" srcId="{D0280BAA-C5B2-4874-A7D7-704B6AE68F95}" destId="{CFD49A58-24EC-4773-B71C-AB2856F08DEA}" srcOrd="0" destOrd="0" presId="urn:microsoft.com/office/officeart/2008/layout/HexagonCluster"/>
    <dgm:cxn modelId="{B5EFAB0A-756D-4F04-910F-99D62FC97E0E}" type="presParOf" srcId="{5A2C9EB9-BCEB-4206-8E24-85966CA06299}" destId="{4177E6F4-3488-4AC3-BB3C-0EBC4A9B7377}" srcOrd="2" destOrd="0" presId="urn:microsoft.com/office/officeart/2008/layout/HexagonCluster"/>
    <dgm:cxn modelId="{4716A756-7179-4184-9001-01D72D09A287}" type="presParOf" srcId="{4177E6F4-3488-4AC3-BB3C-0EBC4A9B7377}" destId="{96FF12A5-4ABE-4AC4-A693-D2E8C38D8223}" srcOrd="0" destOrd="0" presId="urn:microsoft.com/office/officeart/2008/layout/HexagonCluster"/>
    <dgm:cxn modelId="{F742DAAB-5FBB-461E-A7A7-64301E7C8F45}" type="presParOf" srcId="{5A2C9EB9-BCEB-4206-8E24-85966CA06299}" destId="{187BD1D8-3B77-4C30-8B79-916C161BD80F}" srcOrd="3" destOrd="0" presId="urn:microsoft.com/office/officeart/2008/layout/HexagonCluster"/>
    <dgm:cxn modelId="{FC4170D1-CC23-46A4-A22D-F8CD8F6F8724}" type="presParOf" srcId="{187BD1D8-3B77-4C30-8B79-916C161BD80F}" destId="{17FDC3B3-F646-48D6-9954-D89F3EBE411B}" srcOrd="0" destOrd="0" presId="urn:microsoft.com/office/officeart/2008/layout/HexagonCluster"/>
    <dgm:cxn modelId="{38B60BF4-9B4B-4AFA-B418-8409C862EE17}" type="presParOf" srcId="{5A2C9EB9-BCEB-4206-8E24-85966CA06299}" destId="{F6DAD477-A513-4D84-9F50-90AEB7AD1AE6}" srcOrd="4" destOrd="0" presId="urn:microsoft.com/office/officeart/2008/layout/HexagonCluster"/>
    <dgm:cxn modelId="{4390F228-5CA1-4995-9631-888A36762110}" type="presParOf" srcId="{F6DAD477-A513-4D84-9F50-90AEB7AD1AE6}" destId="{F62C3CB0-B441-40E6-8D66-DA83809A55E6}" srcOrd="0" destOrd="0" presId="urn:microsoft.com/office/officeart/2008/layout/HexagonCluster"/>
    <dgm:cxn modelId="{3478DE32-A185-4A41-AA35-B1B63276E62D}" type="presParOf" srcId="{5A2C9EB9-BCEB-4206-8E24-85966CA06299}" destId="{99799343-5957-42F3-89FA-616A725113E4}" srcOrd="5" destOrd="0" presId="urn:microsoft.com/office/officeart/2008/layout/HexagonCluster"/>
    <dgm:cxn modelId="{9E8456E6-9748-42F6-B0A9-D0005DB511AD}" type="presParOf" srcId="{99799343-5957-42F3-89FA-616A725113E4}" destId="{D4A516EB-D0D7-4A87-951B-E53F6882B8CD}" srcOrd="0" destOrd="0" presId="urn:microsoft.com/office/officeart/2008/layout/HexagonCluster"/>
    <dgm:cxn modelId="{0A6587DF-466E-43A1-9204-05B8F8427F47}" type="presParOf" srcId="{5A2C9EB9-BCEB-4206-8E24-85966CA06299}" destId="{2984F380-FE01-4B37-8A8E-86C2773618D9}" srcOrd="6" destOrd="0" presId="urn:microsoft.com/office/officeart/2008/layout/HexagonCluster"/>
    <dgm:cxn modelId="{A3C75884-104C-4060-A179-16643965D996}" type="presParOf" srcId="{2984F380-FE01-4B37-8A8E-86C2773618D9}" destId="{F9588FE5-E2B7-480A-AA06-5E2067012A5A}" srcOrd="0" destOrd="0" presId="urn:microsoft.com/office/officeart/2008/layout/HexagonCluster"/>
    <dgm:cxn modelId="{1C27102D-26CE-44AA-B185-BDAC1C8314C8}" type="presParOf" srcId="{5A2C9EB9-BCEB-4206-8E24-85966CA06299}" destId="{F6669FBA-6018-419E-9DB8-9AEC26E3081D}" srcOrd="7" destOrd="0" presId="urn:microsoft.com/office/officeart/2008/layout/HexagonCluster"/>
    <dgm:cxn modelId="{BD0121D7-266A-4D60-BBB7-B2C854F61A97}" type="presParOf" srcId="{F6669FBA-6018-419E-9DB8-9AEC26E3081D}" destId="{BF72EE1C-63BE-4A62-B959-37904309CD24}" srcOrd="0" destOrd="0" presId="urn:microsoft.com/office/officeart/2008/layout/HexagonCluster"/>
    <dgm:cxn modelId="{B62588AD-1084-4844-9DF2-F862ED98B907}" type="presParOf" srcId="{5A2C9EB9-BCEB-4206-8E24-85966CA06299}" destId="{BFD1E707-08F8-45DC-B634-B7B42165CC06}" srcOrd="8" destOrd="0" presId="urn:microsoft.com/office/officeart/2008/layout/HexagonCluster"/>
    <dgm:cxn modelId="{89E1BB8B-E840-4FF8-9B2E-D0C36B9E89F6}" type="presParOf" srcId="{BFD1E707-08F8-45DC-B634-B7B42165CC06}" destId="{B228128B-1E2F-4202-8181-D1B3A8C790B1}" srcOrd="0" destOrd="0" presId="urn:microsoft.com/office/officeart/2008/layout/HexagonCluster"/>
    <dgm:cxn modelId="{7E75D1A0-C537-4A0A-A018-57B6476D6E66}" type="presParOf" srcId="{5A2C9EB9-BCEB-4206-8E24-85966CA06299}" destId="{5152E88C-5E4A-497A-BB96-97C2615975D7}" srcOrd="9" destOrd="0" presId="urn:microsoft.com/office/officeart/2008/layout/HexagonCluster"/>
    <dgm:cxn modelId="{30238F9C-767D-404F-A2D6-48FA28972C07}" type="presParOf" srcId="{5152E88C-5E4A-497A-BB96-97C2615975D7}" destId="{A209BA7B-8D0F-4197-B53C-1C2C7A4654C4}" srcOrd="0" destOrd="0" presId="urn:microsoft.com/office/officeart/2008/layout/HexagonCluster"/>
    <dgm:cxn modelId="{5B0DCF1A-9258-4879-9A09-97AA52FA1764}" type="presParOf" srcId="{5A2C9EB9-BCEB-4206-8E24-85966CA06299}" destId="{6075FA2C-33F2-406A-A1B1-2E670E7E8CF9}" srcOrd="10" destOrd="0" presId="urn:microsoft.com/office/officeart/2008/layout/HexagonCluster"/>
    <dgm:cxn modelId="{370E221D-EEFB-47F8-97D4-2080BFB09F93}" type="presParOf" srcId="{6075FA2C-33F2-406A-A1B1-2E670E7E8CF9}" destId="{7CA5818F-46CC-4DC5-9049-3F09818C7A34}" srcOrd="0" destOrd="0" presId="urn:microsoft.com/office/officeart/2008/layout/HexagonCluster"/>
    <dgm:cxn modelId="{F9FE31E5-F233-40D5-BBFB-CB8564163D2E}" type="presParOf" srcId="{5A2C9EB9-BCEB-4206-8E24-85966CA06299}" destId="{24FF04B2-4FC0-4036-91F9-DB2460712BFB}" srcOrd="11" destOrd="0" presId="urn:microsoft.com/office/officeart/2008/layout/HexagonCluster"/>
    <dgm:cxn modelId="{5A0E5A16-07A5-4039-8141-6D5BAABBBD33}" type="presParOf" srcId="{24FF04B2-4FC0-4036-91F9-DB2460712BFB}" destId="{D54B1CE4-44E2-43C0-9B74-4F5A9B70E659}" srcOrd="0" destOrd="0" presId="urn:microsoft.com/office/officeart/2008/layout/HexagonCluster"/>
    <dgm:cxn modelId="{1A9858B7-D8C2-43DE-8622-05696A05894C}" type="presParOf" srcId="{5A2C9EB9-BCEB-4206-8E24-85966CA06299}" destId="{DD7A3C9B-6F18-4A24-A1AD-C503B746031E}" srcOrd="12" destOrd="0" presId="urn:microsoft.com/office/officeart/2008/layout/HexagonCluster"/>
    <dgm:cxn modelId="{42E99072-577C-4301-A4B0-3CC6601C5EAB}" type="presParOf" srcId="{DD7A3C9B-6F18-4A24-A1AD-C503B746031E}" destId="{5BB13ED3-9F88-47B2-8EAF-223B309B7B85}" srcOrd="0" destOrd="0" presId="urn:microsoft.com/office/officeart/2008/layout/HexagonCluster"/>
    <dgm:cxn modelId="{B05D95D5-8F94-4298-9539-CCF1B278E191}" type="presParOf" srcId="{5A2C9EB9-BCEB-4206-8E24-85966CA06299}" destId="{FAB49641-54BE-4F72-90A9-94FF67F98528}" srcOrd="13" destOrd="0" presId="urn:microsoft.com/office/officeart/2008/layout/HexagonCluster"/>
    <dgm:cxn modelId="{151FB433-8BBC-4B86-BBAD-E6A8BEFBEE08}" type="presParOf" srcId="{FAB49641-54BE-4F72-90A9-94FF67F98528}" destId="{17AD39BB-C8B0-4E6C-83F2-714E4A7E3B0A}" srcOrd="0" destOrd="0" presId="urn:microsoft.com/office/officeart/2008/layout/HexagonCluster"/>
    <dgm:cxn modelId="{4FE05BE2-9366-4A86-8B00-64CA863A47DC}" type="presParOf" srcId="{5A2C9EB9-BCEB-4206-8E24-85966CA06299}" destId="{0F6388B4-F2F1-4A1F-BD73-56C664C773B6}" srcOrd="14" destOrd="0" presId="urn:microsoft.com/office/officeart/2008/layout/HexagonCluster"/>
    <dgm:cxn modelId="{D938CB0D-17E2-4849-BA2A-9706040C8711}" type="presParOf" srcId="{0F6388B4-F2F1-4A1F-BD73-56C664C773B6}" destId="{CDD4522D-B6C5-427B-AEDF-7FA8D6E16719}" srcOrd="0" destOrd="0" presId="urn:microsoft.com/office/officeart/2008/layout/HexagonCluster"/>
    <dgm:cxn modelId="{108D48B0-4973-4D48-B78A-9990F3484A9A}" type="presParOf" srcId="{5A2C9EB9-BCEB-4206-8E24-85966CA06299}" destId="{EF65CDE5-E8F1-4C82-83C6-70BA82F52D30}" srcOrd="15" destOrd="0" presId="urn:microsoft.com/office/officeart/2008/layout/HexagonCluster"/>
    <dgm:cxn modelId="{221C12FE-ED88-4D16-9A79-528B2C970499}" type="presParOf" srcId="{EF65CDE5-E8F1-4C82-83C6-70BA82F52D30}" destId="{30AE0ED7-A861-4879-9718-56FB159C499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B12C72-2163-442E-8829-041EF44E19D8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CA8C465-5C85-4C44-94F2-C6DF21640CB3}">
      <dgm:prSet phldrT="[Testo]"/>
      <dgm:spPr/>
      <dgm:t>
        <a:bodyPr/>
        <a:lstStyle/>
        <a:p>
          <a:r>
            <a:rPr lang="it-IT"/>
            <a:t>La famiglia</a:t>
          </a:r>
        </a:p>
      </dgm:t>
    </dgm:pt>
    <dgm:pt modelId="{788414A6-674F-47D7-9149-BF68709E1F3F}" type="parTrans" cxnId="{F793B1BE-5DEB-45BF-8415-43FF4C544543}">
      <dgm:prSet/>
      <dgm:spPr/>
      <dgm:t>
        <a:bodyPr/>
        <a:lstStyle/>
        <a:p>
          <a:endParaRPr lang="it-IT"/>
        </a:p>
      </dgm:t>
    </dgm:pt>
    <dgm:pt modelId="{60E0429D-A218-4E56-8255-4CBC3A99D26B}" type="sibTrans" cxnId="{F793B1BE-5DEB-45BF-8415-43FF4C54454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Donna seduta con bambini"/>
        </a:ext>
      </dgm:extLst>
    </dgm:pt>
    <dgm:pt modelId="{49F28B55-6AD9-4B57-88D1-3D38A417F2A2}">
      <dgm:prSet phldrT="[Testo]"/>
      <dgm:spPr/>
      <dgm:t>
        <a:bodyPr/>
        <a:lstStyle/>
        <a:p>
          <a:r>
            <a:rPr lang="it-IT"/>
            <a:t>I docenti</a:t>
          </a:r>
        </a:p>
      </dgm:t>
    </dgm:pt>
    <dgm:pt modelId="{566E1B89-40C8-4AE8-8506-2CD76ABBDDC7}" type="parTrans" cxnId="{22E4F34A-E116-4A2B-AB15-254BBECE8805}">
      <dgm:prSet/>
      <dgm:spPr/>
      <dgm:t>
        <a:bodyPr/>
        <a:lstStyle/>
        <a:p>
          <a:endParaRPr lang="it-IT"/>
        </a:p>
      </dgm:t>
    </dgm:pt>
    <dgm:pt modelId="{457A325D-A6D0-420A-A67F-4E9C8707D01B}" type="sibTrans" cxnId="{22E4F34A-E116-4A2B-AB15-254BBECE880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Insegnante sorridente che scrive sulla lavagna"/>
        </a:ext>
      </dgm:extLst>
    </dgm:pt>
    <dgm:pt modelId="{52AF227B-F39C-43C9-8ADD-3F5CCBCE249F}">
      <dgm:prSet phldrT="[Testo]"/>
      <dgm:spPr/>
      <dgm:t>
        <a:bodyPr/>
        <a:lstStyle/>
        <a:p>
          <a:r>
            <a:rPr lang="it-IT"/>
            <a:t>Lo studente</a:t>
          </a:r>
        </a:p>
      </dgm:t>
    </dgm:pt>
    <dgm:pt modelId="{54283ADC-6F9E-4795-BCAB-E4ABFC247119}" type="parTrans" cxnId="{5C6DBB55-CAEF-4956-9E94-7C47764FBA36}">
      <dgm:prSet/>
      <dgm:spPr/>
      <dgm:t>
        <a:bodyPr/>
        <a:lstStyle/>
        <a:p>
          <a:endParaRPr lang="it-IT"/>
        </a:p>
      </dgm:t>
    </dgm:pt>
    <dgm:pt modelId="{BCB54171-5D06-41AC-90C6-72DE619910BF}" type="sibTrans" cxnId="{5C6DBB55-CAEF-4956-9E94-7C47764FBA3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Ritratto di ragazzo sorridente"/>
        </a:ext>
      </dgm:extLst>
    </dgm:pt>
    <dgm:pt modelId="{8DF1C2C3-8F0C-4394-8A1F-21799673335A}">
      <dgm:prSet phldrT="[Testo]"/>
      <dgm:spPr/>
      <dgm:t>
        <a:bodyPr/>
        <a:lstStyle/>
        <a:p>
          <a:r>
            <a:rPr lang="it-IT"/>
            <a:t>I compagni</a:t>
          </a:r>
        </a:p>
      </dgm:t>
    </dgm:pt>
    <dgm:pt modelId="{5E1F27C8-7FAC-49E2-A4BA-833C696D0988}" type="parTrans" cxnId="{85B513AB-F73C-497E-84BC-7275CEA32EB3}">
      <dgm:prSet/>
      <dgm:spPr/>
      <dgm:t>
        <a:bodyPr/>
        <a:lstStyle/>
        <a:p>
          <a:endParaRPr lang="it-IT"/>
        </a:p>
      </dgm:t>
    </dgm:pt>
    <dgm:pt modelId="{A8E72211-C2EF-48B3-A2EB-480D63194DD2}" type="sibTrans" cxnId="{85B513AB-F73C-497E-84BC-7275CEA32EB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Primo piano di studenti alle scrivanie in classe"/>
        </a:ext>
      </dgm:extLst>
    </dgm:pt>
    <dgm:pt modelId="{5A2C9EB9-BCEB-4206-8E24-85966CA06299}" type="pres">
      <dgm:prSet presAssocID="{E7B12C72-2163-442E-8829-041EF44E19D8}" presName="Name0" presStyleCnt="0">
        <dgm:presLayoutVars>
          <dgm:chMax val="21"/>
          <dgm:chPref val="21"/>
        </dgm:presLayoutVars>
      </dgm:prSet>
      <dgm:spPr/>
    </dgm:pt>
    <dgm:pt modelId="{F9DB2936-5AAA-481B-AB3C-A200DCBC605F}" type="pres">
      <dgm:prSet presAssocID="{0CA8C465-5C85-4C44-94F2-C6DF21640CB3}" presName="text1" presStyleCnt="0"/>
      <dgm:spPr/>
    </dgm:pt>
    <dgm:pt modelId="{706FBA02-D6A4-402A-8A6A-606472A194ED}" type="pres">
      <dgm:prSet presAssocID="{0CA8C465-5C85-4C44-94F2-C6DF21640CB3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D0280BAA-C5B2-4874-A7D7-704B6AE68F95}" type="pres">
      <dgm:prSet presAssocID="{0CA8C465-5C85-4C44-94F2-C6DF21640CB3}" presName="textaccent1" presStyleCnt="0"/>
      <dgm:spPr/>
    </dgm:pt>
    <dgm:pt modelId="{CFD49A58-24EC-4773-B71C-AB2856F08DEA}" type="pres">
      <dgm:prSet presAssocID="{0CA8C465-5C85-4C44-94F2-C6DF21640CB3}" presName="accentRepeatNode" presStyleLbl="solidAlignAcc1" presStyleIdx="0" presStyleCnt="8"/>
      <dgm:spPr/>
    </dgm:pt>
    <dgm:pt modelId="{4177E6F4-3488-4AC3-BB3C-0EBC4A9B7377}" type="pres">
      <dgm:prSet presAssocID="{60E0429D-A218-4E56-8255-4CBC3A99D26B}" presName="image1" presStyleCnt="0"/>
      <dgm:spPr/>
    </dgm:pt>
    <dgm:pt modelId="{96FF12A5-4ABE-4AC4-A693-D2E8C38D8223}" type="pres">
      <dgm:prSet presAssocID="{60E0429D-A218-4E56-8255-4CBC3A99D26B}" presName="imageRepeatNode" presStyleLbl="alignAcc1" presStyleIdx="0" presStyleCnt="4"/>
      <dgm:spPr/>
    </dgm:pt>
    <dgm:pt modelId="{187BD1D8-3B77-4C30-8B79-916C161BD80F}" type="pres">
      <dgm:prSet presAssocID="{60E0429D-A218-4E56-8255-4CBC3A99D26B}" presName="imageaccent1" presStyleCnt="0"/>
      <dgm:spPr/>
    </dgm:pt>
    <dgm:pt modelId="{17FDC3B3-F646-48D6-9954-D89F3EBE411B}" type="pres">
      <dgm:prSet presAssocID="{60E0429D-A218-4E56-8255-4CBC3A99D26B}" presName="accentRepeatNode" presStyleLbl="solidAlignAcc1" presStyleIdx="1" presStyleCnt="8"/>
      <dgm:spPr/>
    </dgm:pt>
    <dgm:pt modelId="{F6DAD477-A513-4D84-9F50-90AEB7AD1AE6}" type="pres">
      <dgm:prSet presAssocID="{49F28B55-6AD9-4B57-88D1-3D38A417F2A2}" presName="text2" presStyleCnt="0"/>
      <dgm:spPr/>
    </dgm:pt>
    <dgm:pt modelId="{F62C3CB0-B441-40E6-8D66-DA83809A55E6}" type="pres">
      <dgm:prSet presAssocID="{49F28B55-6AD9-4B57-88D1-3D38A417F2A2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9799343-5957-42F3-89FA-616A725113E4}" type="pres">
      <dgm:prSet presAssocID="{49F28B55-6AD9-4B57-88D1-3D38A417F2A2}" presName="textaccent2" presStyleCnt="0"/>
      <dgm:spPr/>
    </dgm:pt>
    <dgm:pt modelId="{D4A516EB-D0D7-4A87-951B-E53F6882B8CD}" type="pres">
      <dgm:prSet presAssocID="{49F28B55-6AD9-4B57-88D1-3D38A417F2A2}" presName="accentRepeatNode" presStyleLbl="solidAlignAcc1" presStyleIdx="2" presStyleCnt="8"/>
      <dgm:spPr/>
    </dgm:pt>
    <dgm:pt modelId="{2984F380-FE01-4B37-8A8E-86C2773618D9}" type="pres">
      <dgm:prSet presAssocID="{457A325D-A6D0-420A-A67F-4E9C8707D01B}" presName="image2" presStyleCnt="0"/>
      <dgm:spPr/>
    </dgm:pt>
    <dgm:pt modelId="{F9588FE5-E2B7-480A-AA06-5E2067012A5A}" type="pres">
      <dgm:prSet presAssocID="{457A325D-A6D0-420A-A67F-4E9C8707D01B}" presName="imageRepeatNode" presStyleLbl="alignAcc1" presStyleIdx="1" presStyleCnt="4"/>
      <dgm:spPr/>
    </dgm:pt>
    <dgm:pt modelId="{F6669FBA-6018-419E-9DB8-9AEC26E3081D}" type="pres">
      <dgm:prSet presAssocID="{457A325D-A6D0-420A-A67F-4E9C8707D01B}" presName="imageaccent2" presStyleCnt="0"/>
      <dgm:spPr/>
    </dgm:pt>
    <dgm:pt modelId="{BF72EE1C-63BE-4A62-B959-37904309CD24}" type="pres">
      <dgm:prSet presAssocID="{457A325D-A6D0-420A-A67F-4E9C8707D01B}" presName="accentRepeatNode" presStyleLbl="solidAlignAcc1" presStyleIdx="3" presStyleCnt="8"/>
      <dgm:spPr/>
    </dgm:pt>
    <dgm:pt modelId="{BFD1E707-08F8-45DC-B634-B7B42165CC06}" type="pres">
      <dgm:prSet presAssocID="{52AF227B-F39C-43C9-8ADD-3F5CCBCE249F}" presName="text3" presStyleCnt="0"/>
      <dgm:spPr/>
    </dgm:pt>
    <dgm:pt modelId="{B228128B-1E2F-4202-8181-D1B3A8C790B1}" type="pres">
      <dgm:prSet presAssocID="{52AF227B-F39C-43C9-8ADD-3F5CCBCE249F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5152E88C-5E4A-497A-BB96-97C2615975D7}" type="pres">
      <dgm:prSet presAssocID="{52AF227B-F39C-43C9-8ADD-3F5CCBCE249F}" presName="textaccent3" presStyleCnt="0"/>
      <dgm:spPr/>
    </dgm:pt>
    <dgm:pt modelId="{A209BA7B-8D0F-4197-B53C-1C2C7A4654C4}" type="pres">
      <dgm:prSet presAssocID="{52AF227B-F39C-43C9-8ADD-3F5CCBCE249F}" presName="accentRepeatNode" presStyleLbl="solidAlignAcc1" presStyleIdx="4" presStyleCnt="8"/>
      <dgm:spPr/>
    </dgm:pt>
    <dgm:pt modelId="{6075FA2C-33F2-406A-A1B1-2E670E7E8CF9}" type="pres">
      <dgm:prSet presAssocID="{BCB54171-5D06-41AC-90C6-72DE619910BF}" presName="image3" presStyleCnt="0"/>
      <dgm:spPr/>
    </dgm:pt>
    <dgm:pt modelId="{7CA5818F-46CC-4DC5-9049-3F09818C7A34}" type="pres">
      <dgm:prSet presAssocID="{BCB54171-5D06-41AC-90C6-72DE619910BF}" presName="imageRepeatNode" presStyleLbl="alignAcc1" presStyleIdx="2" presStyleCnt="4"/>
      <dgm:spPr/>
    </dgm:pt>
    <dgm:pt modelId="{24FF04B2-4FC0-4036-91F9-DB2460712BFB}" type="pres">
      <dgm:prSet presAssocID="{BCB54171-5D06-41AC-90C6-72DE619910BF}" presName="imageaccent3" presStyleCnt="0"/>
      <dgm:spPr/>
    </dgm:pt>
    <dgm:pt modelId="{D54B1CE4-44E2-43C0-9B74-4F5A9B70E659}" type="pres">
      <dgm:prSet presAssocID="{BCB54171-5D06-41AC-90C6-72DE619910BF}" presName="accentRepeatNode" presStyleLbl="solidAlignAcc1" presStyleIdx="5" presStyleCnt="8"/>
      <dgm:spPr/>
    </dgm:pt>
    <dgm:pt modelId="{DD7A3C9B-6F18-4A24-A1AD-C503B746031E}" type="pres">
      <dgm:prSet presAssocID="{8DF1C2C3-8F0C-4394-8A1F-21799673335A}" presName="text4" presStyleCnt="0"/>
      <dgm:spPr/>
    </dgm:pt>
    <dgm:pt modelId="{5BB13ED3-9F88-47B2-8EAF-223B309B7B85}" type="pres">
      <dgm:prSet presAssocID="{8DF1C2C3-8F0C-4394-8A1F-21799673335A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AB49641-54BE-4F72-90A9-94FF67F98528}" type="pres">
      <dgm:prSet presAssocID="{8DF1C2C3-8F0C-4394-8A1F-21799673335A}" presName="textaccent4" presStyleCnt="0"/>
      <dgm:spPr/>
    </dgm:pt>
    <dgm:pt modelId="{17AD39BB-C8B0-4E6C-83F2-714E4A7E3B0A}" type="pres">
      <dgm:prSet presAssocID="{8DF1C2C3-8F0C-4394-8A1F-21799673335A}" presName="accentRepeatNode" presStyleLbl="solidAlignAcc1" presStyleIdx="6" presStyleCnt="8"/>
      <dgm:spPr/>
    </dgm:pt>
    <dgm:pt modelId="{0F6388B4-F2F1-4A1F-BD73-56C664C773B6}" type="pres">
      <dgm:prSet presAssocID="{A8E72211-C2EF-48B3-A2EB-480D63194DD2}" presName="image4" presStyleCnt="0"/>
      <dgm:spPr/>
    </dgm:pt>
    <dgm:pt modelId="{CDD4522D-B6C5-427B-AEDF-7FA8D6E16719}" type="pres">
      <dgm:prSet presAssocID="{A8E72211-C2EF-48B3-A2EB-480D63194DD2}" presName="imageRepeatNode" presStyleLbl="alignAcc1" presStyleIdx="3" presStyleCnt="4"/>
      <dgm:spPr/>
    </dgm:pt>
    <dgm:pt modelId="{EF65CDE5-E8F1-4C82-83C6-70BA82F52D30}" type="pres">
      <dgm:prSet presAssocID="{A8E72211-C2EF-48B3-A2EB-480D63194DD2}" presName="imageaccent4" presStyleCnt="0"/>
      <dgm:spPr/>
    </dgm:pt>
    <dgm:pt modelId="{30AE0ED7-A861-4879-9718-56FB159C4993}" type="pres">
      <dgm:prSet presAssocID="{A8E72211-C2EF-48B3-A2EB-480D63194DD2}" presName="accentRepeatNode" presStyleLbl="solidAlignAcc1" presStyleIdx="7" presStyleCnt="8"/>
      <dgm:spPr/>
    </dgm:pt>
  </dgm:ptLst>
  <dgm:cxnLst>
    <dgm:cxn modelId="{B22ED00E-0115-41A0-A021-370BEB43C865}" type="presOf" srcId="{A8E72211-C2EF-48B3-A2EB-480D63194DD2}" destId="{CDD4522D-B6C5-427B-AEDF-7FA8D6E16719}" srcOrd="0" destOrd="0" presId="urn:microsoft.com/office/officeart/2008/layout/HexagonCluster"/>
    <dgm:cxn modelId="{7C7AAC10-F669-4EAB-8B85-670A3A99B800}" type="presOf" srcId="{457A325D-A6D0-420A-A67F-4E9C8707D01B}" destId="{F9588FE5-E2B7-480A-AA06-5E2067012A5A}" srcOrd="0" destOrd="0" presId="urn:microsoft.com/office/officeart/2008/layout/HexagonCluster"/>
    <dgm:cxn modelId="{8DAA3E22-33F7-49A2-B486-2D69553A804B}" type="presOf" srcId="{49F28B55-6AD9-4B57-88D1-3D38A417F2A2}" destId="{F62C3CB0-B441-40E6-8D66-DA83809A55E6}" srcOrd="0" destOrd="0" presId="urn:microsoft.com/office/officeart/2008/layout/HexagonCluster"/>
    <dgm:cxn modelId="{934D346A-C43F-4DD1-921C-1AF1D1969D7B}" type="presOf" srcId="{52AF227B-F39C-43C9-8ADD-3F5CCBCE249F}" destId="{B228128B-1E2F-4202-8181-D1B3A8C790B1}" srcOrd="0" destOrd="0" presId="urn:microsoft.com/office/officeart/2008/layout/HexagonCluster"/>
    <dgm:cxn modelId="{22E4F34A-E116-4A2B-AB15-254BBECE8805}" srcId="{E7B12C72-2163-442E-8829-041EF44E19D8}" destId="{49F28B55-6AD9-4B57-88D1-3D38A417F2A2}" srcOrd="1" destOrd="0" parTransId="{566E1B89-40C8-4AE8-8506-2CD76ABBDDC7}" sibTransId="{457A325D-A6D0-420A-A67F-4E9C8707D01B}"/>
    <dgm:cxn modelId="{B9318D53-D678-4339-99E7-EAAF007BAE06}" type="presOf" srcId="{E7B12C72-2163-442E-8829-041EF44E19D8}" destId="{5A2C9EB9-BCEB-4206-8E24-85966CA06299}" srcOrd="0" destOrd="0" presId="urn:microsoft.com/office/officeart/2008/layout/HexagonCluster"/>
    <dgm:cxn modelId="{5C6DBB55-CAEF-4956-9E94-7C47764FBA36}" srcId="{E7B12C72-2163-442E-8829-041EF44E19D8}" destId="{52AF227B-F39C-43C9-8ADD-3F5CCBCE249F}" srcOrd="2" destOrd="0" parTransId="{54283ADC-6F9E-4795-BCAB-E4ABFC247119}" sibTransId="{BCB54171-5D06-41AC-90C6-72DE619910BF}"/>
    <dgm:cxn modelId="{8675EA59-FD63-4E46-BE74-EB3A71C8F7C7}" type="presOf" srcId="{BCB54171-5D06-41AC-90C6-72DE619910BF}" destId="{7CA5818F-46CC-4DC5-9049-3F09818C7A34}" srcOrd="0" destOrd="0" presId="urn:microsoft.com/office/officeart/2008/layout/HexagonCluster"/>
    <dgm:cxn modelId="{FB3DBCA2-87CC-440C-9C95-AEB66CBDC465}" type="presOf" srcId="{60E0429D-A218-4E56-8255-4CBC3A99D26B}" destId="{96FF12A5-4ABE-4AC4-A693-D2E8C38D8223}" srcOrd="0" destOrd="0" presId="urn:microsoft.com/office/officeart/2008/layout/HexagonCluster"/>
    <dgm:cxn modelId="{85B513AB-F73C-497E-84BC-7275CEA32EB3}" srcId="{E7B12C72-2163-442E-8829-041EF44E19D8}" destId="{8DF1C2C3-8F0C-4394-8A1F-21799673335A}" srcOrd="3" destOrd="0" parTransId="{5E1F27C8-7FAC-49E2-A4BA-833C696D0988}" sibTransId="{A8E72211-C2EF-48B3-A2EB-480D63194DD2}"/>
    <dgm:cxn modelId="{F793B1BE-5DEB-45BF-8415-43FF4C544543}" srcId="{E7B12C72-2163-442E-8829-041EF44E19D8}" destId="{0CA8C465-5C85-4C44-94F2-C6DF21640CB3}" srcOrd="0" destOrd="0" parTransId="{788414A6-674F-47D7-9149-BF68709E1F3F}" sibTransId="{60E0429D-A218-4E56-8255-4CBC3A99D26B}"/>
    <dgm:cxn modelId="{AAC5EEE1-15BF-4BC5-A32F-2FF3BD7B2DDE}" type="presOf" srcId="{0CA8C465-5C85-4C44-94F2-C6DF21640CB3}" destId="{706FBA02-D6A4-402A-8A6A-606472A194ED}" srcOrd="0" destOrd="0" presId="urn:microsoft.com/office/officeart/2008/layout/HexagonCluster"/>
    <dgm:cxn modelId="{BF5010F0-D2AA-4699-80B9-A891D29F0BEC}" type="presOf" srcId="{8DF1C2C3-8F0C-4394-8A1F-21799673335A}" destId="{5BB13ED3-9F88-47B2-8EAF-223B309B7B85}" srcOrd="0" destOrd="0" presId="urn:microsoft.com/office/officeart/2008/layout/HexagonCluster"/>
    <dgm:cxn modelId="{B2901B1C-9A77-4D96-9969-BA28C1E9A0A8}" type="presParOf" srcId="{5A2C9EB9-BCEB-4206-8E24-85966CA06299}" destId="{F9DB2936-5AAA-481B-AB3C-A200DCBC605F}" srcOrd="0" destOrd="0" presId="urn:microsoft.com/office/officeart/2008/layout/HexagonCluster"/>
    <dgm:cxn modelId="{F83F314E-B908-417A-A31C-42A5B69FB052}" type="presParOf" srcId="{F9DB2936-5AAA-481B-AB3C-A200DCBC605F}" destId="{706FBA02-D6A4-402A-8A6A-606472A194ED}" srcOrd="0" destOrd="0" presId="urn:microsoft.com/office/officeart/2008/layout/HexagonCluster"/>
    <dgm:cxn modelId="{141E979D-8216-4A37-B370-0D9FF70C9D63}" type="presParOf" srcId="{5A2C9EB9-BCEB-4206-8E24-85966CA06299}" destId="{D0280BAA-C5B2-4874-A7D7-704B6AE68F95}" srcOrd="1" destOrd="0" presId="urn:microsoft.com/office/officeart/2008/layout/HexagonCluster"/>
    <dgm:cxn modelId="{B298B5D4-98D9-44DD-84A8-DDDC4FA027B6}" type="presParOf" srcId="{D0280BAA-C5B2-4874-A7D7-704B6AE68F95}" destId="{CFD49A58-24EC-4773-B71C-AB2856F08DEA}" srcOrd="0" destOrd="0" presId="urn:microsoft.com/office/officeart/2008/layout/HexagonCluster"/>
    <dgm:cxn modelId="{B5EFAB0A-756D-4F04-910F-99D62FC97E0E}" type="presParOf" srcId="{5A2C9EB9-BCEB-4206-8E24-85966CA06299}" destId="{4177E6F4-3488-4AC3-BB3C-0EBC4A9B7377}" srcOrd="2" destOrd="0" presId="urn:microsoft.com/office/officeart/2008/layout/HexagonCluster"/>
    <dgm:cxn modelId="{4716A756-7179-4184-9001-01D72D09A287}" type="presParOf" srcId="{4177E6F4-3488-4AC3-BB3C-0EBC4A9B7377}" destId="{96FF12A5-4ABE-4AC4-A693-D2E8C38D8223}" srcOrd="0" destOrd="0" presId="urn:microsoft.com/office/officeart/2008/layout/HexagonCluster"/>
    <dgm:cxn modelId="{F742DAAB-5FBB-461E-A7A7-64301E7C8F45}" type="presParOf" srcId="{5A2C9EB9-BCEB-4206-8E24-85966CA06299}" destId="{187BD1D8-3B77-4C30-8B79-916C161BD80F}" srcOrd="3" destOrd="0" presId="urn:microsoft.com/office/officeart/2008/layout/HexagonCluster"/>
    <dgm:cxn modelId="{FC4170D1-CC23-46A4-A22D-F8CD8F6F8724}" type="presParOf" srcId="{187BD1D8-3B77-4C30-8B79-916C161BD80F}" destId="{17FDC3B3-F646-48D6-9954-D89F3EBE411B}" srcOrd="0" destOrd="0" presId="urn:microsoft.com/office/officeart/2008/layout/HexagonCluster"/>
    <dgm:cxn modelId="{38B60BF4-9B4B-4AFA-B418-8409C862EE17}" type="presParOf" srcId="{5A2C9EB9-BCEB-4206-8E24-85966CA06299}" destId="{F6DAD477-A513-4D84-9F50-90AEB7AD1AE6}" srcOrd="4" destOrd="0" presId="urn:microsoft.com/office/officeart/2008/layout/HexagonCluster"/>
    <dgm:cxn modelId="{4390F228-5CA1-4995-9631-888A36762110}" type="presParOf" srcId="{F6DAD477-A513-4D84-9F50-90AEB7AD1AE6}" destId="{F62C3CB0-B441-40E6-8D66-DA83809A55E6}" srcOrd="0" destOrd="0" presId="urn:microsoft.com/office/officeart/2008/layout/HexagonCluster"/>
    <dgm:cxn modelId="{3478DE32-A185-4A41-AA35-B1B63276E62D}" type="presParOf" srcId="{5A2C9EB9-BCEB-4206-8E24-85966CA06299}" destId="{99799343-5957-42F3-89FA-616A725113E4}" srcOrd="5" destOrd="0" presId="urn:microsoft.com/office/officeart/2008/layout/HexagonCluster"/>
    <dgm:cxn modelId="{9E8456E6-9748-42F6-B0A9-D0005DB511AD}" type="presParOf" srcId="{99799343-5957-42F3-89FA-616A725113E4}" destId="{D4A516EB-D0D7-4A87-951B-E53F6882B8CD}" srcOrd="0" destOrd="0" presId="urn:microsoft.com/office/officeart/2008/layout/HexagonCluster"/>
    <dgm:cxn modelId="{0A6587DF-466E-43A1-9204-05B8F8427F47}" type="presParOf" srcId="{5A2C9EB9-BCEB-4206-8E24-85966CA06299}" destId="{2984F380-FE01-4B37-8A8E-86C2773618D9}" srcOrd="6" destOrd="0" presId="urn:microsoft.com/office/officeart/2008/layout/HexagonCluster"/>
    <dgm:cxn modelId="{A3C75884-104C-4060-A179-16643965D996}" type="presParOf" srcId="{2984F380-FE01-4B37-8A8E-86C2773618D9}" destId="{F9588FE5-E2B7-480A-AA06-5E2067012A5A}" srcOrd="0" destOrd="0" presId="urn:microsoft.com/office/officeart/2008/layout/HexagonCluster"/>
    <dgm:cxn modelId="{1C27102D-26CE-44AA-B185-BDAC1C8314C8}" type="presParOf" srcId="{5A2C9EB9-BCEB-4206-8E24-85966CA06299}" destId="{F6669FBA-6018-419E-9DB8-9AEC26E3081D}" srcOrd="7" destOrd="0" presId="urn:microsoft.com/office/officeart/2008/layout/HexagonCluster"/>
    <dgm:cxn modelId="{BD0121D7-266A-4D60-BBB7-B2C854F61A97}" type="presParOf" srcId="{F6669FBA-6018-419E-9DB8-9AEC26E3081D}" destId="{BF72EE1C-63BE-4A62-B959-37904309CD24}" srcOrd="0" destOrd="0" presId="urn:microsoft.com/office/officeart/2008/layout/HexagonCluster"/>
    <dgm:cxn modelId="{B62588AD-1084-4844-9DF2-F862ED98B907}" type="presParOf" srcId="{5A2C9EB9-BCEB-4206-8E24-85966CA06299}" destId="{BFD1E707-08F8-45DC-B634-B7B42165CC06}" srcOrd="8" destOrd="0" presId="urn:microsoft.com/office/officeart/2008/layout/HexagonCluster"/>
    <dgm:cxn modelId="{89E1BB8B-E840-4FF8-9B2E-D0C36B9E89F6}" type="presParOf" srcId="{BFD1E707-08F8-45DC-B634-B7B42165CC06}" destId="{B228128B-1E2F-4202-8181-D1B3A8C790B1}" srcOrd="0" destOrd="0" presId="urn:microsoft.com/office/officeart/2008/layout/HexagonCluster"/>
    <dgm:cxn modelId="{7E75D1A0-C537-4A0A-A018-57B6476D6E66}" type="presParOf" srcId="{5A2C9EB9-BCEB-4206-8E24-85966CA06299}" destId="{5152E88C-5E4A-497A-BB96-97C2615975D7}" srcOrd="9" destOrd="0" presId="urn:microsoft.com/office/officeart/2008/layout/HexagonCluster"/>
    <dgm:cxn modelId="{30238F9C-767D-404F-A2D6-48FA28972C07}" type="presParOf" srcId="{5152E88C-5E4A-497A-BB96-97C2615975D7}" destId="{A209BA7B-8D0F-4197-B53C-1C2C7A4654C4}" srcOrd="0" destOrd="0" presId="urn:microsoft.com/office/officeart/2008/layout/HexagonCluster"/>
    <dgm:cxn modelId="{5B0DCF1A-9258-4879-9A09-97AA52FA1764}" type="presParOf" srcId="{5A2C9EB9-BCEB-4206-8E24-85966CA06299}" destId="{6075FA2C-33F2-406A-A1B1-2E670E7E8CF9}" srcOrd="10" destOrd="0" presId="urn:microsoft.com/office/officeart/2008/layout/HexagonCluster"/>
    <dgm:cxn modelId="{370E221D-EEFB-47F8-97D4-2080BFB09F93}" type="presParOf" srcId="{6075FA2C-33F2-406A-A1B1-2E670E7E8CF9}" destId="{7CA5818F-46CC-4DC5-9049-3F09818C7A34}" srcOrd="0" destOrd="0" presId="urn:microsoft.com/office/officeart/2008/layout/HexagonCluster"/>
    <dgm:cxn modelId="{F9FE31E5-F233-40D5-BBFB-CB8564163D2E}" type="presParOf" srcId="{5A2C9EB9-BCEB-4206-8E24-85966CA06299}" destId="{24FF04B2-4FC0-4036-91F9-DB2460712BFB}" srcOrd="11" destOrd="0" presId="urn:microsoft.com/office/officeart/2008/layout/HexagonCluster"/>
    <dgm:cxn modelId="{5A0E5A16-07A5-4039-8141-6D5BAABBBD33}" type="presParOf" srcId="{24FF04B2-4FC0-4036-91F9-DB2460712BFB}" destId="{D54B1CE4-44E2-43C0-9B74-4F5A9B70E659}" srcOrd="0" destOrd="0" presId="urn:microsoft.com/office/officeart/2008/layout/HexagonCluster"/>
    <dgm:cxn modelId="{1A9858B7-D8C2-43DE-8622-05696A05894C}" type="presParOf" srcId="{5A2C9EB9-BCEB-4206-8E24-85966CA06299}" destId="{DD7A3C9B-6F18-4A24-A1AD-C503B746031E}" srcOrd="12" destOrd="0" presId="urn:microsoft.com/office/officeart/2008/layout/HexagonCluster"/>
    <dgm:cxn modelId="{42E99072-577C-4301-A4B0-3CC6601C5EAB}" type="presParOf" srcId="{DD7A3C9B-6F18-4A24-A1AD-C503B746031E}" destId="{5BB13ED3-9F88-47B2-8EAF-223B309B7B85}" srcOrd="0" destOrd="0" presId="urn:microsoft.com/office/officeart/2008/layout/HexagonCluster"/>
    <dgm:cxn modelId="{B05D95D5-8F94-4298-9539-CCF1B278E191}" type="presParOf" srcId="{5A2C9EB9-BCEB-4206-8E24-85966CA06299}" destId="{FAB49641-54BE-4F72-90A9-94FF67F98528}" srcOrd="13" destOrd="0" presId="urn:microsoft.com/office/officeart/2008/layout/HexagonCluster"/>
    <dgm:cxn modelId="{151FB433-8BBC-4B86-BBAD-E6A8BEFBEE08}" type="presParOf" srcId="{FAB49641-54BE-4F72-90A9-94FF67F98528}" destId="{17AD39BB-C8B0-4E6C-83F2-714E4A7E3B0A}" srcOrd="0" destOrd="0" presId="urn:microsoft.com/office/officeart/2008/layout/HexagonCluster"/>
    <dgm:cxn modelId="{4FE05BE2-9366-4A86-8B00-64CA863A47DC}" type="presParOf" srcId="{5A2C9EB9-BCEB-4206-8E24-85966CA06299}" destId="{0F6388B4-F2F1-4A1F-BD73-56C664C773B6}" srcOrd="14" destOrd="0" presId="urn:microsoft.com/office/officeart/2008/layout/HexagonCluster"/>
    <dgm:cxn modelId="{D938CB0D-17E2-4849-BA2A-9706040C8711}" type="presParOf" srcId="{0F6388B4-F2F1-4A1F-BD73-56C664C773B6}" destId="{CDD4522D-B6C5-427B-AEDF-7FA8D6E16719}" srcOrd="0" destOrd="0" presId="urn:microsoft.com/office/officeart/2008/layout/HexagonCluster"/>
    <dgm:cxn modelId="{108D48B0-4973-4D48-B78A-9990F3484A9A}" type="presParOf" srcId="{5A2C9EB9-BCEB-4206-8E24-85966CA06299}" destId="{EF65CDE5-E8F1-4C82-83C6-70BA82F52D30}" srcOrd="15" destOrd="0" presId="urn:microsoft.com/office/officeart/2008/layout/HexagonCluster"/>
    <dgm:cxn modelId="{221C12FE-ED88-4D16-9A79-528B2C970499}" type="presParOf" srcId="{EF65CDE5-E8F1-4C82-83C6-70BA82F52D30}" destId="{30AE0ED7-A861-4879-9718-56FB159C499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B12C72-2163-442E-8829-041EF44E19D8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CA8C465-5C85-4C44-94F2-C6DF21640CB3}">
      <dgm:prSet phldrT="[Testo]"/>
      <dgm:spPr/>
      <dgm:t>
        <a:bodyPr/>
        <a:lstStyle/>
        <a:p>
          <a:r>
            <a:rPr lang="it-IT"/>
            <a:t>La famiglia</a:t>
          </a:r>
        </a:p>
      </dgm:t>
    </dgm:pt>
    <dgm:pt modelId="{788414A6-674F-47D7-9149-BF68709E1F3F}" type="parTrans" cxnId="{F793B1BE-5DEB-45BF-8415-43FF4C544543}">
      <dgm:prSet/>
      <dgm:spPr/>
      <dgm:t>
        <a:bodyPr/>
        <a:lstStyle/>
        <a:p>
          <a:endParaRPr lang="it-IT"/>
        </a:p>
      </dgm:t>
    </dgm:pt>
    <dgm:pt modelId="{60E0429D-A218-4E56-8255-4CBC3A99D26B}" type="sibTrans" cxnId="{F793B1BE-5DEB-45BF-8415-43FF4C54454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Donna seduta con bambini"/>
        </a:ext>
      </dgm:extLst>
    </dgm:pt>
    <dgm:pt modelId="{49F28B55-6AD9-4B57-88D1-3D38A417F2A2}">
      <dgm:prSet phldrT="[Testo]"/>
      <dgm:spPr/>
      <dgm:t>
        <a:bodyPr/>
        <a:lstStyle/>
        <a:p>
          <a:r>
            <a:rPr lang="it-IT"/>
            <a:t>I docenti</a:t>
          </a:r>
        </a:p>
      </dgm:t>
    </dgm:pt>
    <dgm:pt modelId="{566E1B89-40C8-4AE8-8506-2CD76ABBDDC7}" type="parTrans" cxnId="{22E4F34A-E116-4A2B-AB15-254BBECE8805}">
      <dgm:prSet/>
      <dgm:spPr/>
      <dgm:t>
        <a:bodyPr/>
        <a:lstStyle/>
        <a:p>
          <a:endParaRPr lang="it-IT"/>
        </a:p>
      </dgm:t>
    </dgm:pt>
    <dgm:pt modelId="{457A325D-A6D0-420A-A67F-4E9C8707D01B}" type="sibTrans" cxnId="{22E4F34A-E116-4A2B-AB15-254BBECE880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Insegnante sorridente che scrive sulla lavagna"/>
        </a:ext>
      </dgm:extLst>
    </dgm:pt>
    <dgm:pt modelId="{52AF227B-F39C-43C9-8ADD-3F5CCBCE249F}">
      <dgm:prSet phldrT="[Testo]"/>
      <dgm:spPr/>
      <dgm:t>
        <a:bodyPr/>
        <a:lstStyle/>
        <a:p>
          <a:r>
            <a:rPr lang="it-IT"/>
            <a:t>Lo studente</a:t>
          </a:r>
        </a:p>
      </dgm:t>
    </dgm:pt>
    <dgm:pt modelId="{54283ADC-6F9E-4795-BCAB-E4ABFC247119}" type="parTrans" cxnId="{5C6DBB55-CAEF-4956-9E94-7C47764FBA36}">
      <dgm:prSet/>
      <dgm:spPr/>
      <dgm:t>
        <a:bodyPr/>
        <a:lstStyle/>
        <a:p>
          <a:endParaRPr lang="it-IT"/>
        </a:p>
      </dgm:t>
    </dgm:pt>
    <dgm:pt modelId="{BCB54171-5D06-41AC-90C6-72DE619910BF}" type="sibTrans" cxnId="{5C6DBB55-CAEF-4956-9E94-7C47764FBA3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Ritratto di ragazzo sorridente"/>
        </a:ext>
      </dgm:extLst>
    </dgm:pt>
    <dgm:pt modelId="{8DF1C2C3-8F0C-4394-8A1F-21799673335A}">
      <dgm:prSet phldrT="[Testo]"/>
      <dgm:spPr/>
      <dgm:t>
        <a:bodyPr/>
        <a:lstStyle/>
        <a:p>
          <a:r>
            <a:rPr lang="it-IT"/>
            <a:t>I compagni</a:t>
          </a:r>
        </a:p>
      </dgm:t>
    </dgm:pt>
    <dgm:pt modelId="{5E1F27C8-7FAC-49E2-A4BA-833C696D0988}" type="parTrans" cxnId="{85B513AB-F73C-497E-84BC-7275CEA32EB3}">
      <dgm:prSet/>
      <dgm:spPr/>
      <dgm:t>
        <a:bodyPr/>
        <a:lstStyle/>
        <a:p>
          <a:endParaRPr lang="it-IT"/>
        </a:p>
      </dgm:t>
    </dgm:pt>
    <dgm:pt modelId="{A8E72211-C2EF-48B3-A2EB-480D63194DD2}" type="sibTrans" cxnId="{85B513AB-F73C-497E-84BC-7275CEA32EB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Primo piano di studenti alle scrivanie in classe"/>
        </a:ext>
      </dgm:extLst>
    </dgm:pt>
    <dgm:pt modelId="{5A2C9EB9-BCEB-4206-8E24-85966CA06299}" type="pres">
      <dgm:prSet presAssocID="{E7B12C72-2163-442E-8829-041EF44E19D8}" presName="Name0" presStyleCnt="0">
        <dgm:presLayoutVars>
          <dgm:chMax val="21"/>
          <dgm:chPref val="21"/>
        </dgm:presLayoutVars>
      </dgm:prSet>
      <dgm:spPr/>
    </dgm:pt>
    <dgm:pt modelId="{F9DB2936-5AAA-481B-AB3C-A200DCBC605F}" type="pres">
      <dgm:prSet presAssocID="{0CA8C465-5C85-4C44-94F2-C6DF21640CB3}" presName="text1" presStyleCnt="0"/>
      <dgm:spPr/>
    </dgm:pt>
    <dgm:pt modelId="{706FBA02-D6A4-402A-8A6A-606472A194ED}" type="pres">
      <dgm:prSet presAssocID="{0CA8C465-5C85-4C44-94F2-C6DF21640CB3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D0280BAA-C5B2-4874-A7D7-704B6AE68F95}" type="pres">
      <dgm:prSet presAssocID="{0CA8C465-5C85-4C44-94F2-C6DF21640CB3}" presName="textaccent1" presStyleCnt="0"/>
      <dgm:spPr/>
    </dgm:pt>
    <dgm:pt modelId="{CFD49A58-24EC-4773-B71C-AB2856F08DEA}" type="pres">
      <dgm:prSet presAssocID="{0CA8C465-5C85-4C44-94F2-C6DF21640CB3}" presName="accentRepeatNode" presStyleLbl="solidAlignAcc1" presStyleIdx="0" presStyleCnt="8"/>
      <dgm:spPr/>
    </dgm:pt>
    <dgm:pt modelId="{4177E6F4-3488-4AC3-BB3C-0EBC4A9B7377}" type="pres">
      <dgm:prSet presAssocID="{60E0429D-A218-4E56-8255-4CBC3A99D26B}" presName="image1" presStyleCnt="0"/>
      <dgm:spPr/>
    </dgm:pt>
    <dgm:pt modelId="{96FF12A5-4ABE-4AC4-A693-D2E8C38D8223}" type="pres">
      <dgm:prSet presAssocID="{60E0429D-A218-4E56-8255-4CBC3A99D26B}" presName="imageRepeatNode" presStyleLbl="alignAcc1" presStyleIdx="0" presStyleCnt="4"/>
      <dgm:spPr/>
    </dgm:pt>
    <dgm:pt modelId="{187BD1D8-3B77-4C30-8B79-916C161BD80F}" type="pres">
      <dgm:prSet presAssocID="{60E0429D-A218-4E56-8255-4CBC3A99D26B}" presName="imageaccent1" presStyleCnt="0"/>
      <dgm:spPr/>
    </dgm:pt>
    <dgm:pt modelId="{17FDC3B3-F646-48D6-9954-D89F3EBE411B}" type="pres">
      <dgm:prSet presAssocID="{60E0429D-A218-4E56-8255-4CBC3A99D26B}" presName="accentRepeatNode" presStyleLbl="solidAlignAcc1" presStyleIdx="1" presStyleCnt="8"/>
      <dgm:spPr/>
    </dgm:pt>
    <dgm:pt modelId="{F6DAD477-A513-4D84-9F50-90AEB7AD1AE6}" type="pres">
      <dgm:prSet presAssocID="{49F28B55-6AD9-4B57-88D1-3D38A417F2A2}" presName="text2" presStyleCnt="0"/>
      <dgm:spPr/>
    </dgm:pt>
    <dgm:pt modelId="{F62C3CB0-B441-40E6-8D66-DA83809A55E6}" type="pres">
      <dgm:prSet presAssocID="{49F28B55-6AD9-4B57-88D1-3D38A417F2A2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9799343-5957-42F3-89FA-616A725113E4}" type="pres">
      <dgm:prSet presAssocID="{49F28B55-6AD9-4B57-88D1-3D38A417F2A2}" presName="textaccent2" presStyleCnt="0"/>
      <dgm:spPr/>
    </dgm:pt>
    <dgm:pt modelId="{D4A516EB-D0D7-4A87-951B-E53F6882B8CD}" type="pres">
      <dgm:prSet presAssocID="{49F28B55-6AD9-4B57-88D1-3D38A417F2A2}" presName="accentRepeatNode" presStyleLbl="solidAlignAcc1" presStyleIdx="2" presStyleCnt="8"/>
      <dgm:spPr/>
    </dgm:pt>
    <dgm:pt modelId="{2984F380-FE01-4B37-8A8E-86C2773618D9}" type="pres">
      <dgm:prSet presAssocID="{457A325D-A6D0-420A-A67F-4E9C8707D01B}" presName="image2" presStyleCnt="0"/>
      <dgm:spPr/>
    </dgm:pt>
    <dgm:pt modelId="{F9588FE5-E2B7-480A-AA06-5E2067012A5A}" type="pres">
      <dgm:prSet presAssocID="{457A325D-A6D0-420A-A67F-4E9C8707D01B}" presName="imageRepeatNode" presStyleLbl="alignAcc1" presStyleIdx="1" presStyleCnt="4"/>
      <dgm:spPr/>
    </dgm:pt>
    <dgm:pt modelId="{F6669FBA-6018-419E-9DB8-9AEC26E3081D}" type="pres">
      <dgm:prSet presAssocID="{457A325D-A6D0-420A-A67F-4E9C8707D01B}" presName="imageaccent2" presStyleCnt="0"/>
      <dgm:spPr/>
    </dgm:pt>
    <dgm:pt modelId="{BF72EE1C-63BE-4A62-B959-37904309CD24}" type="pres">
      <dgm:prSet presAssocID="{457A325D-A6D0-420A-A67F-4E9C8707D01B}" presName="accentRepeatNode" presStyleLbl="solidAlignAcc1" presStyleIdx="3" presStyleCnt="8"/>
      <dgm:spPr/>
    </dgm:pt>
    <dgm:pt modelId="{BFD1E707-08F8-45DC-B634-B7B42165CC06}" type="pres">
      <dgm:prSet presAssocID="{52AF227B-F39C-43C9-8ADD-3F5CCBCE249F}" presName="text3" presStyleCnt="0"/>
      <dgm:spPr/>
    </dgm:pt>
    <dgm:pt modelId="{B228128B-1E2F-4202-8181-D1B3A8C790B1}" type="pres">
      <dgm:prSet presAssocID="{52AF227B-F39C-43C9-8ADD-3F5CCBCE249F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5152E88C-5E4A-497A-BB96-97C2615975D7}" type="pres">
      <dgm:prSet presAssocID="{52AF227B-F39C-43C9-8ADD-3F5CCBCE249F}" presName="textaccent3" presStyleCnt="0"/>
      <dgm:spPr/>
    </dgm:pt>
    <dgm:pt modelId="{A209BA7B-8D0F-4197-B53C-1C2C7A4654C4}" type="pres">
      <dgm:prSet presAssocID="{52AF227B-F39C-43C9-8ADD-3F5CCBCE249F}" presName="accentRepeatNode" presStyleLbl="solidAlignAcc1" presStyleIdx="4" presStyleCnt="8"/>
      <dgm:spPr/>
    </dgm:pt>
    <dgm:pt modelId="{6075FA2C-33F2-406A-A1B1-2E670E7E8CF9}" type="pres">
      <dgm:prSet presAssocID="{BCB54171-5D06-41AC-90C6-72DE619910BF}" presName="image3" presStyleCnt="0"/>
      <dgm:spPr/>
    </dgm:pt>
    <dgm:pt modelId="{7CA5818F-46CC-4DC5-9049-3F09818C7A34}" type="pres">
      <dgm:prSet presAssocID="{BCB54171-5D06-41AC-90C6-72DE619910BF}" presName="imageRepeatNode" presStyleLbl="alignAcc1" presStyleIdx="2" presStyleCnt="4"/>
      <dgm:spPr/>
    </dgm:pt>
    <dgm:pt modelId="{24FF04B2-4FC0-4036-91F9-DB2460712BFB}" type="pres">
      <dgm:prSet presAssocID="{BCB54171-5D06-41AC-90C6-72DE619910BF}" presName="imageaccent3" presStyleCnt="0"/>
      <dgm:spPr/>
    </dgm:pt>
    <dgm:pt modelId="{D54B1CE4-44E2-43C0-9B74-4F5A9B70E659}" type="pres">
      <dgm:prSet presAssocID="{BCB54171-5D06-41AC-90C6-72DE619910BF}" presName="accentRepeatNode" presStyleLbl="solidAlignAcc1" presStyleIdx="5" presStyleCnt="8"/>
      <dgm:spPr/>
    </dgm:pt>
    <dgm:pt modelId="{DD7A3C9B-6F18-4A24-A1AD-C503B746031E}" type="pres">
      <dgm:prSet presAssocID="{8DF1C2C3-8F0C-4394-8A1F-21799673335A}" presName="text4" presStyleCnt="0"/>
      <dgm:spPr/>
    </dgm:pt>
    <dgm:pt modelId="{5BB13ED3-9F88-47B2-8EAF-223B309B7B85}" type="pres">
      <dgm:prSet presAssocID="{8DF1C2C3-8F0C-4394-8A1F-21799673335A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AB49641-54BE-4F72-90A9-94FF67F98528}" type="pres">
      <dgm:prSet presAssocID="{8DF1C2C3-8F0C-4394-8A1F-21799673335A}" presName="textaccent4" presStyleCnt="0"/>
      <dgm:spPr/>
    </dgm:pt>
    <dgm:pt modelId="{17AD39BB-C8B0-4E6C-83F2-714E4A7E3B0A}" type="pres">
      <dgm:prSet presAssocID="{8DF1C2C3-8F0C-4394-8A1F-21799673335A}" presName="accentRepeatNode" presStyleLbl="solidAlignAcc1" presStyleIdx="6" presStyleCnt="8"/>
      <dgm:spPr/>
    </dgm:pt>
    <dgm:pt modelId="{0F6388B4-F2F1-4A1F-BD73-56C664C773B6}" type="pres">
      <dgm:prSet presAssocID="{A8E72211-C2EF-48B3-A2EB-480D63194DD2}" presName="image4" presStyleCnt="0"/>
      <dgm:spPr/>
    </dgm:pt>
    <dgm:pt modelId="{CDD4522D-B6C5-427B-AEDF-7FA8D6E16719}" type="pres">
      <dgm:prSet presAssocID="{A8E72211-C2EF-48B3-A2EB-480D63194DD2}" presName="imageRepeatNode" presStyleLbl="alignAcc1" presStyleIdx="3" presStyleCnt="4"/>
      <dgm:spPr/>
    </dgm:pt>
    <dgm:pt modelId="{EF65CDE5-E8F1-4C82-83C6-70BA82F52D30}" type="pres">
      <dgm:prSet presAssocID="{A8E72211-C2EF-48B3-A2EB-480D63194DD2}" presName="imageaccent4" presStyleCnt="0"/>
      <dgm:spPr/>
    </dgm:pt>
    <dgm:pt modelId="{30AE0ED7-A861-4879-9718-56FB159C4993}" type="pres">
      <dgm:prSet presAssocID="{A8E72211-C2EF-48B3-A2EB-480D63194DD2}" presName="accentRepeatNode" presStyleLbl="solidAlignAcc1" presStyleIdx="7" presStyleCnt="8"/>
      <dgm:spPr/>
    </dgm:pt>
  </dgm:ptLst>
  <dgm:cxnLst>
    <dgm:cxn modelId="{B22ED00E-0115-41A0-A021-370BEB43C865}" type="presOf" srcId="{A8E72211-C2EF-48B3-A2EB-480D63194DD2}" destId="{CDD4522D-B6C5-427B-AEDF-7FA8D6E16719}" srcOrd="0" destOrd="0" presId="urn:microsoft.com/office/officeart/2008/layout/HexagonCluster"/>
    <dgm:cxn modelId="{7C7AAC10-F669-4EAB-8B85-670A3A99B800}" type="presOf" srcId="{457A325D-A6D0-420A-A67F-4E9C8707D01B}" destId="{F9588FE5-E2B7-480A-AA06-5E2067012A5A}" srcOrd="0" destOrd="0" presId="urn:microsoft.com/office/officeart/2008/layout/HexagonCluster"/>
    <dgm:cxn modelId="{8DAA3E22-33F7-49A2-B486-2D69553A804B}" type="presOf" srcId="{49F28B55-6AD9-4B57-88D1-3D38A417F2A2}" destId="{F62C3CB0-B441-40E6-8D66-DA83809A55E6}" srcOrd="0" destOrd="0" presId="urn:microsoft.com/office/officeart/2008/layout/HexagonCluster"/>
    <dgm:cxn modelId="{934D346A-C43F-4DD1-921C-1AF1D1969D7B}" type="presOf" srcId="{52AF227B-F39C-43C9-8ADD-3F5CCBCE249F}" destId="{B228128B-1E2F-4202-8181-D1B3A8C790B1}" srcOrd="0" destOrd="0" presId="urn:microsoft.com/office/officeart/2008/layout/HexagonCluster"/>
    <dgm:cxn modelId="{22E4F34A-E116-4A2B-AB15-254BBECE8805}" srcId="{E7B12C72-2163-442E-8829-041EF44E19D8}" destId="{49F28B55-6AD9-4B57-88D1-3D38A417F2A2}" srcOrd="1" destOrd="0" parTransId="{566E1B89-40C8-4AE8-8506-2CD76ABBDDC7}" sibTransId="{457A325D-A6D0-420A-A67F-4E9C8707D01B}"/>
    <dgm:cxn modelId="{B9318D53-D678-4339-99E7-EAAF007BAE06}" type="presOf" srcId="{E7B12C72-2163-442E-8829-041EF44E19D8}" destId="{5A2C9EB9-BCEB-4206-8E24-85966CA06299}" srcOrd="0" destOrd="0" presId="urn:microsoft.com/office/officeart/2008/layout/HexagonCluster"/>
    <dgm:cxn modelId="{5C6DBB55-CAEF-4956-9E94-7C47764FBA36}" srcId="{E7B12C72-2163-442E-8829-041EF44E19D8}" destId="{52AF227B-F39C-43C9-8ADD-3F5CCBCE249F}" srcOrd="2" destOrd="0" parTransId="{54283ADC-6F9E-4795-BCAB-E4ABFC247119}" sibTransId="{BCB54171-5D06-41AC-90C6-72DE619910BF}"/>
    <dgm:cxn modelId="{8675EA59-FD63-4E46-BE74-EB3A71C8F7C7}" type="presOf" srcId="{BCB54171-5D06-41AC-90C6-72DE619910BF}" destId="{7CA5818F-46CC-4DC5-9049-3F09818C7A34}" srcOrd="0" destOrd="0" presId="urn:microsoft.com/office/officeart/2008/layout/HexagonCluster"/>
    <dgm:cxn modelId="{FB3DBCA2-87CC-440C-9C95-AEB66CBDC465}" type="presOf" srcId="{60E0429D-A218-4E56-8255-4CBC3A99D26B}" destId="{96FF12A5-4ABE-4AC4-A693-D2E8C38D8223}" srcOrd="0" destOrd="0" presId="urn:microsoft.com/office/officeart/2008/layout/HexagonCluster"/>
    <dgm:cxn modelId="{85B513AB-F73C-497E-84BC-7275CEA32EB3}" srcId="{E7B12C72-2163-442E-8829-041EF44E19D8}" destId="{8DF1C2C3-8F0C-4394-8A1F-21799673335A}" srcOrd="3" destOrd="0" parTransId="{5E1F27C8-7FAC-49E2-A4BA-833C696D0988}" sibTransId="{A8E72211-C2EF-48B3-A2EB-480D63194DD2}"/>
    <dgm:cxn modelId="{F793B1BE-5DEB-45BF-8415-43FF4C544543}" srcId="{E7B12C72-2163-442E-8829-041EF44E19D8}" destId="{0CA8C465-5C85-4C44-94F2-C6DF21640CB3}" srcOrd="0" destOrd="0" parTransId="{788414A6-674F-47D7-9149-BF68709E1F3F}" sibTransId="{60E0429D-A218-4E56-8255-4CBC3A99D26B}"/>
    <dgm:cxn modelId="{AAC5EEE1-15BF-4BC5-A32F-2FF3BD7B2DDE}" type="presOf" srcId="{0CA8C465-5C85-4C44-94F2-C6DF21640CB3}" destId="{706FBA02-D6A4-402A-8A6A-606472A194ED}" srcOrd="0" destOrd="0" presId="urn:microsoft.com/office/officeart/2008/layout/HexagonCluster"/>
    <dgm:cxn modelId="{BF5010F0-D2AA-4699-80B9-A891D29F0BEC}" type="presOf" srcId="{8DF1C2C3-8F0C-4394-8A1F-21799673335A}" destId="{5BB13ED3-9F88-47B2-8EAF-223B309B7B85}" srcOrd="0" destOrd="0" presId="urn:microsoft.com/office/officeart/2008/layout/HexagonCluster"/>
    <dgm:cxn modelId="{B2901B1C-9A77-4D96-9969-BA28C1E9A0A8}" type="presParOf" srcId="{5A2C9EB9-BCEB-4206-8E24-85966CA06299}" destId="{F9DB2936-5AAA-481B-AB3C-A200DCBC605F}" srcOrd="0" destOrd="0" presId="urn:microsoft.com/office/officeart/2008/layout/HexagonCluster"/>
    <dgm:cxn modelId="{F83F314E-B908-417A-A31C-42A5B69FB052}" type="presParOf" srcId="{F9DB2936-5AAA-481B-AB3C-A200DCBC605F}" destId="{706FBA02-D6A4-402A-8A6A-606472A194ED}" srcOrd="0" destOrd="0" presId="urn:microsoft.com/office/officeart/2008/layout/HexagonCluster"/>
    <dgm:cxn modelId="{141E979D-8216-4A37-B370-0D9FF70C9D63}" type="presParOf" srcId="{5A2C9EB9-BCEB-4206-8E24-85966CA06299}" destId="{D0280BAA-C5B2-4874-A7D7-704B6AE68F95}" srcOrd="1" destOrd="0" presId="urn:microsoft.com/office/officeart/2008/layout/HexagonCluster"/>
    <dgm:cxn modelId="{B298B5D4-98D9-44DD-84A8-DDDC4FA027B6}" type="presParOf" srcId="{D0280BAA-C5B2-4874-A7D7-704B6AE68F95}" destId="{CFD49A58-24EC-4773-B71C-AB2856F08DEA}" srcOrd="0" destOrd="0" presId="urn:microsoft.com/office/officeart/2008/layout/HexagonCluster"/>
    <dgm:cxn modelId="{B5EFAB0A-756D-4F04-910F-99D62FC97E0E}" type="presParOf" srcId="{5A2C9EB9-BCEB-4206-8E24-85966CA06299}" destId="{4177E6F4-3488-4AC3-BB3C-0EBC4A9B7377}" srcOrd="2" destOrd="0" presId="urn:microsoft.com/office/officeart/2008/layout/HexagonCluster"/>
    <dgm:cxn modelId="{4716A756-7179-4184-9001-01D72D09A287}" type="presParOf" srcId="{4177E6F4-3488-4AC3-BB3C-0EBC4A9B7377}" destId="{96FF12A5-4ABE-4AC4-A693-D2E8C38D8223}" srcOrd="0" destOrd="0" presId="urn:microsoft.com/office/officeart/2008/layout/HexagonCluster"/>
    <dgm:cxn modelId="{F742DAAB-5FBB-461E-A7A7-64301E7C8F45}" type="presParOf" srcId="{5A2C9EB9-BCEB-4206-8E24-85966CA06299}" destId="{187BD1D8-3B77-4C30-8B79-916C161BD80F}" srcOrd="3" destOrd="0" presId="urn:microsoft.com/office/officeart/2008/layout/HexagonCluster"/>
    <dgm:cxn modelId="{FC4170D1-CC23-46A4-A22D-F8CD8F6F8724}" type="presParOf" srcId="{187BD1D8-3B77-4C30-8B79-916C161BD80F}" destId="{17FDC3B3-F646-48D6-9954-D89F3EBE411B}" srcOrd="0" destOrd="0" presId="urn:microsoft.com/office/officeart/2008/layout/HexagonCluster"/>
    <dgm:cxn modelId="{38B60BF4-9B4B-4AFA-B418-8409C862EE17}" type="presParOf" srcId="{5A2C9EB9-BCEB-4206-8E24-85966CA06299}" destId="{F6DAD477-A513-4D84-9F50-90AEB7AD1AE6}" srcOrd="4" destOrd="0" presId="urn:microsoft.com/office/officeart/2008/layout/HexagonCluster"/>
    <dgm:cxn modelId="{4390F228-5CA1-4995-9631-888A36762110}" type="presParOf" srcId="{F6DAD477-A513-4D84-9F50-90AEB7AD1AE6}" destId="{F62C3CB0-B441-40E6-8D66-DA83809A55E6}" srcOrd="0" destOrd="0" presId="urn:microsoft.com/office/officeart/2008/layout/HexagonCluster"/>
    <dgm:cxn modelId="{3478DE32-A185-4A41-AA35-B1B63276E62D}" type="presParOf" srcId="{5A2C9EB9-BCEB-4206-8E24-85966CA06299}" destId="{99799343-5957-42F3-89FA-616A725113E4}" srcOrd="5" destOrd="0" presId="urn:microsoft.com/office/officeart/2008/layout/HexagonCluster"/>
    <dgm:cxn modelId="{9E8456E6-9748-42F6-B0A9-D0005DB511AD}" type="presParOf" srcId="{99799343-5957-42F3-89FA-616A725113E4}" destId="{D4A516EB-D0D7-4A87-951B-E53F6882B8CD}" srcOrd="0" destOrd="0" presId="urn:microsoft.com/office/officeart/2008/layout/HexagonCluster"/>
    <dgm:cxn modelId="{0A6587DF-466E-43A1-9204-05B8F8427F47}" type="presParOf" srcId="{5A2C9EB9-BCEB-4206-8E24-85966CA06299}" destId="{2984F380-FE01-4B37-8A8E-86C2773618D9}" srcOrd="6" destOrd="0" presId="urn:microsoft.com/office/officeart/2008/layout/HexagonCluster"/>
    <dgm:cxn modelId="{A3C75884-104C-4060-A179-16643965D996}" type="presParOf" srcId="{2984F380-FE01-4B37-8A8E-86C2773618D9}" destId="{F9588FE5-E2B7-480A-AA06-5E2067012A5A}" srcOrd="0" destOrd="0" presId="urn:microsoft.com/office/officeart/2008/layout/HexagonCluster"/>
    <dgm:cxn modelId="{1C27102D-26CE-44AA-B185-BDAC1C8314C8}" type="presParOf" srcId="{5A2C9EB9-BCEB-4206-8E24-85966CA06299}" destId="{F6669FBA-6018-419E-9DB8-9AEC26E3081D}" srcOrd="7" destOrd="0" presId="urn:microsoft.com/office/officeart/2008/layout/HexagonCluster"/>
    <dgm:cxn modelId="{BD0121D7-266A-4D60-BBB7-B2C854F61A97}" type="presParOf" srcId="{F6669FBA-6018-419E-9DB8-9AEC26E3081D}" destId="{BF72EE1C-63BE-4A62-B959-37904309CD24}" srcOrd="0" destOrd="0" presId="urn:microsoft.com/office/officeart/2008/layout/HexagonCluster"/>
    <dgm:cxn modelId="{B62588AD-1084-4844-9DF2-F862ED98B907}" type="presParOf" srcId="{5A2C9EB9-BCEB-4206-8E24-85966CA06299}" destId="{BFD1E707-08F8-45DC-B634-B7B42165CC06}" srcOrd="8" destOrd="0" presId="urn:microsoft.com/office/officeart/2008/layout/HexagonCluster"/>
    <dgm:cxn modelId="{89E1BB8B-E840-4FF8-9B2E-D0C36B9E89F6}" type="presParOf" srcId="{BFD1E707-08F8-45DC-B634-B7B42165CC06}" destId="{B228128B-1E2F-4202-8181-D1B3A8C790B1}" srcOrd="0" destOrd="0" presId="urn:microsoft.com/office/officeart/2008/layout/HexagonCluster"/>
    <dgm:cxn modelId="{7E75D1A0-C537-4A0A-A018-57B6476D6E66}" type="presParOf" srcId="{5A2C9EB9-BCEB-4206-8E24-85966CA06299}" destId="{5152E88C-5E4A-497A-BB96-97C2615975D7}" srcOrd="9" destOrd="0" presId="urn:microsoft.com/office/officeart/2008/layout/HexagonCluster"/>
    <dgm:cxn modelId="{30238F9C-767D-404F-A2D6-48FA28972C07}" type="presParOf" srcId="{5152E88C-5E4A-497A-BB96-97C2615975D7}" destId="{A209BA7B-8D0F-4197-B53C-1C2C7A4654C4}" srcOrd="0" destOrd="0" presId="urn:microsoft.com/office/officeart/2008/layout/HexagonCluster"/>
    <dgm:cxn modelId="{5B0DCF1A-9258-4879-9A09-97AA52FA1764}" type="presParOf" srcId="{5A2C9EB9-BCEB-4206-8E24-85966CA06299}" destId="{6075FA2C-33F2-406A-A1B1-2E670E7E8CF9}" srcOrd="10" destOrd="0" presId="urn:microsoft.com/office/officeart/2008/layout/HexagonCluster"/>
    <dgm:cxn modelId="{370E221D-EEFB-47F8-97D4-2080BFB09F93}" type="presParOf" srcId="{6075FA2C-33F2-406A-A1B1-2E670E7E8CF9}" destId="{7CA5818F-46CC-4DC5-9049-3F09818C7A34}" srcOrd="0" destOrd="0" presId="urn:microsoft.com/office/officeart/2008/layout/HexagonCluster"/>
    <dgm:cxn modelId="{F9FE31E5-F233-40D5-BBFB-CB8564163D2E}" type="presParOf" srcId="{5A2C9EB9-BCEB-4206-8E24-85966CA06299}" destId="{24FF04B2-4FC0-4036-91F9-DB2460712BFB}" srcOrd="11" destOrd="0" presId="urn:microsoft.com/office/officeart/2008/layout/HexagonCluster"/>
    <dgm:cxn modelId="{5A0E5A16-07A5-4039-8141-6D5BAABBBD33}" type="presParOf" srcId="{24FF04B2-4FC0-4036-91F9-DB2460712BFB}" destId="{D54B1CE4-44E2-43C0-9B74-4F5A9B70E659}" srcOrd="0" destOrd="0" presId="urn:microsoft.com/office/officeart/2008/layout/HexagonCluster"/>
    <dgm:cxn modelId="{1A9858B7-D8C2-43DE-8622-05696A05894C}" type="presParOf" srcId="{5A2C9EB9-BCEB-4206-8E24-85966CA06299}" destId="{DD7A3C9B-6F18-4A24-A1AD-C503B746031E}" srcOrd="12" destOrd="0" presId="urn:microsoft.com/office/officeart/2008/layout/HexagonCluster"/>
    <dgm:cxn modelId="{42E99072-577C-4301-A4B0-3CC6601C5EAB}" type="presParOf" srcId="{DD7A3C9B-6F18-4A24-A1AD-C503B746031E}" destId="{5BB13ED3-9F88-47B2-8EAF-223B309B7B85}" srcOrd="0" destOrd="0" presId="urn:microsoft.com/office/officeart/2008/layout/HexagonCluster"/>
    <dgm:cxn modelId="{B05D95D5-8F94-4298-9539-CCF1B278E191}" type="presParOf" srcId="{5A2C9EB9-BCEB-4206-8E24-85966CA06299}" destId="{FAB49641-54BE-4F72-90A9-94FF67F98528}" srcOrd="13" destOrd="0" presId="urn:microsoft.com/office/officeart/2008/layout/HexagonCluster"/>
    <dgm:cxn modelId="{151FB433-8BBC-4B86-BBAD-E6A8BEFBEE08}" type="presParOf" srcId="{FAB49641-54BE-4F72-90A9-94FF67F98528}" destId="{17AD39BB-C8B0-4E6C-83F2-714E4A7E3B0A}" srcOrd="0" destOrd="0" presId="urn:microsoft.com/office/officeart/2008/layout/HexagonCluster"/>
    <dgm:cxn modelId="{4FE05BE2-9366-4A86-8B00-64CA863A47DC}" type="presParOf" srcId="{5A2C9EB9-BCEB-4206-8E24-85966CA06299}" destId="{0F6388B4-F2F1-4A1F-BD73-56C664C773B6}" srcOrd="14" destOrd="0" presId="urn:microsoft.com/office/officeart/2008/layout/HexagonCluster"/>
    <dgm:cxn modelId="{D938CB0D-17E2-4849-BA2A-9706040C8711}" type="presParOf" srcId="{0F6388B4-F2F1-4A1F-BD73-56C664C773B6}" destId="{CDD4522D-B6C5-427B-AEDF-7FA8D6E16719}" srcOrd="0" destOrd="0" presId="urn:microsoft.com/office/officeart/2008/layout/HexagonCluster"/>
    <dgm:cxn modelId="{108D48B0-4973-4D48-B78A-9990F3484A9A}" type="presParOf" srcId="{5A2C9EB9-BCEB-4206-8E24-85966CA06299}" destId="{EF65CDE5-E8F1-4C82-83C6-70BA82F52D30}" srcOrd="15" destOrd="0" presId="urn:microsoft.com/office/officeart/2008/layout/HexagonCluster"/>
    <dgm:cxn modelId="{221C12FE-ED88-4D16-9A79-528B2C970499}" type="presParOf" srcId="{EF65CDE5-E8F1-4C82-83C6-70BA82F52D30}" destId="{30AE0ED7-A861-4879-9718-56FB159C499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B12C72-2163-442E-8829-041EF44E19D8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CA8C465-5C85-4C44-94F2-C6DF21640CB3}">
      <dgm:prSet phldrT="[Testo]"/>
      <dgm:spPr/>
      <dgm:t>
        <a:bodyPr/>
        <a:lstStyle/>
        <a:p>
          <a:r>
            <a:rPr lang="it-IT"/>
            <a:t>La famiglia</a:t>
          </a:r>
        </a:p>
      </dgm:t>
    </dgm:pt>
    <dgm:pt modelId="{788414A6-674F-47D7-9149-BF68709E1F3F}" type="parTrans" cxnId="{F793B1BE-5DEB-45BF-8415-43FF4C544543}">
      <dgm:prSet/>
      <dgm:spPr/>
      <dgm:t>
        <a:bodyPr/>
        <a:lstStyle/>
        <a:p>
          <a:endParaRPr lang="it-IT"/>
        </a:p>
      </dgm:t>
    </dgm:pt>
    <dgm:pt modelId="{60E0429D-A218-4E56-8255-4CBC3A99D26B}" type="sibTrans" cxnId="{F793B1BE-5DEB-45BF-8415-43FF4C54454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Donna seduta con bambini"/>
        </a:ext>
      </dgm:extLst>
    </dgm:pt>
    <dgm:pt modelId="{49F28B55-6AD9-4B57-88D1-3D38A417F2A2}">
      <dgm:prSet phldrT="[Testo]"/>
      <dgm:spPr/>
      <dgm:t>
        <a:bodyPr/>
        <a:lstStyle/>
        <a:p>
          <a:r>
            <a:rPr lang="it-IT"/>
            <a:t>I docenti</a:t>
          </a:r>
        </a:p>
      </dgm:t>
    </dgm:pt>
    <dgm:pt modelId="{566E1B89-40C8-4AE8-8506-2CD76ABBDDC7}" type="parTrans" cxnId="{22E4F34A-E116-4A2B-AB15-254BBECE8805}">
      <dgm:prSet/>
      <dgm:spPr/>
      <dgm:t>
        <a:bodyPr/>
        <a:lstStyle/>
        <a:p>
          <a:endParaRPr lang="it-IT"/>
        </a:p>
      </dgm:t>
    </dgm:pt>
    <dgm:pt modelId="{457A325D-A6D0-420A-A67F-4E9C8707D01B}" type="sibTrans" cxnId="{22E4F34A-E116-4A2B-AB15-254BBECE880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Insegnante sorridente che scrive sulla lavagna"/>
        </a:ext>
      </dgm:extLst>
    </dgm:pt>
    <dgm:pt modelId="{52AF227B-F39C-43C9-8ADD-3F5CCBCE249F}">
      <dgm:prSet phldrT="[Testo]"/>
      <dgm:spPr/>
      <dgm:t>
        <a:bodyPr/>
        <a:lstStyle/>
        <a:p>
          <a:r>
            <a:rPr lang="it-IT"/>
            <a:t>Lo studente</a:t>
          </a:r>
        </a:p>
      </dgm:t>
    </dgm:pt>
    <dgm:pt modelId="{54283ADC-6F9E-4795-BCAB-E4ABFC247119}" type="parTrans" cxnId="{5C6DBB55-CAEF-4956-9E94-7C47764FBA36}">
      <dgm:prSet/>
      <dgm:spPr/>
      <dgm:t>
        <a:bodyPr/>
        <a:lstStyle/>
        <a:p>
          <a:endParaRPr lang="it-IT"/>
        </a:p>
      </dgm:t>
    </dgm:pt>
    <dgm:pt modelId="{BCB54171-5D06-41AC-90C6-72DE619910BF}" type="sibTrans" cxnId="{5C6DBB55-CAEF-4956-9E94-7C47764FBA3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Ritratto di ragazzo sorridente"/>
        </a:ext>
      </dgm:extLst>
    </dgm:pt>
    <dgm:pt modelId="{8DF1C2C3-8F0C-4394-8A1F-21799673335A}">
      <dgm:prSet phldrT="[Testo]"/>
      <dgm:spPr/>
      <dgm:t>
        <a:bodyPr/>
        <a:lstStyle/>
        <a:p>
          <a:r>
            <a:rPr lang="it-IT"/>
            <a:t>I compagni</a:t>
          </a:r>
        </a:p>
      </dgm:t>
    </dgm:pt>
    <dgm:pt modelId="{5E1F27C8-7FAC-49E2-A4BA-833C696D0988}" type="parTrans" cxnId="{85B513AB-F73C-497E-84BC-7275CEA32EB3}">
      <dgm:prSet/>
      <dgm:spPr/>
      <dgm:t>
        <a:bodyPr/>
        <a:lstStyle/>
        <a:p>
          <a:endParaRPr lang="it-IT"/>
        </a:p>
      </dgm:t>
    </dgm:pt>
    <dgm:pt modelId="{A8E72211-C2EF-48B3-A2EB-480D63194DD2}" type="sibTrans" cxnId="{85B513AB-F73C-497E-84BC-7275CEA32EB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Primo piano di studenti alle scrivanie in classe"/>
        </a:ext>
      </dgm:extLst>
    </dgm:pt>
    <dgm:pt modelId="{5A2C9EB9-BCEB-4206-8E24-85966CA06299}" type="pres">
      <dgm:prSet presAssocID="{E7B12C72-2163-442E-8829-041EF44E19D8}" presName="Name0" presStyleCnt="0">
        <dgm:presLayoutVars>
          <dgm:chMax val="21"/>
          <dgm:chPref val="21"/>
        </dgm:presLayoutVars>
      </dgm:prSet>
      <dgm:spPr/>
    </dgm:pt>
    <dgm:pt modelId="{F9DB2936-5AAA-481B-AB3C-A200DCBC605F}" type="pres">
      <dgm:prSet presAssocID="{0CA8C465-5C85-4C44-94F2-C6DF21640CB3}" presName="text1" presStyleCnt="0"/>
      <dgm:spPr/>
    </dgm:pt>
    <dgm:pt modelId="{706FBA02-D6A4-402A-8A6A-606472A194ED}" type="pres">
      <dgm:prSet presAssocID="{0CA8C465-5C85-4C44-94F2-C6DF21640CB3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D0280BAA-C5B2-4874-A7D7-704B6AE68F95}" type="pres">
      <dgm:prSet presAssocID="{0CA8C465-5C85-4C44-94F2-C6DF21640CB3}" presName="textaccent1" presStyleCnt="0"/>
      <dgm:spPr/>
    </dgm:pt>
    <dgm:pt modelId="{CFD49A58-24EC-4773-B71C-AB2856F08DEA}" type="pres">
      <dgm:prSet presAssocID="{0CA8C465-5C85-4C44-94F2-C6DF21640CB3}" presName="accentRepeatNode" presStyleLbl="solidAlignAcc1" presStyleIdx="0" presStyleCnt="8"/>
      <dgm:spPr/>
    </dgm:pt>
    <dgm:pt modelId="{4177E6F4-3488-4AC3-BB3C-0EBC4A9B7377}" type="pres">
      <dgm:prSet presAssocID="{60E0429D-A218-4E56-8255-4CBC3A99D26B}" presName="image1" presStyleCnt="0"/>
      <dgm:spPr/>
    </dgm:pt>
    <dgm:pt modelId="{96FF12A5-4ABE-4AC4-A693-D2E8C38D8223}" type="pres">
      <dgm:prSet presAssocID="{60E0429D-A218-4E56-8255-4CBC3A99D26B}" presName="imageRepeatNode" presStyleLbl="alignAcc1" presStyleIdx="0" presStyleCnt="4"/>
      <dgm:spPr/>
    </dgm:pt>
    <dgm:pt modelId="{187BD1D8-3B77-4C30-8B79-916C161BD80F}" type="pres">
      <dgm:prSet presAssocID="{60E0429D-A218-4E56-8255-4CBC3A99D26B}" presName="imageaccent1" presStyleCnt="0"/>
      <dgm:spPr/>
    </dgm:pt>
    <dgm:pt modelId="{17FDC3B3-F646-48D6-9954-D89F3EBE411B}" type="pres">
      <dgm:prSet presAssocID="{60E0429D-A218-4E56-8255-4CBC3A99D26B}" presName="accentRepeatNode" presStyleLbl="solidAlignAcc1" presStyleIdx="1" presStyleCnt="8"/>
      <dgm:spPr/>
    </dgm:pt>
    <dgm:pt modelId="{F6DAD477-A513-4D84-9F50-90AEB7AD1AE6}" type="pres">
      <dgm:prSet presAssocID="{49F28B55-6AD9-4B57-88D1-3D38A417F2A2}" presName="text2" presStyleCnt="0"/>
      <dgm:spPr/>
    </dgm:pt>
    <dgm:pt modelId="{F62C3CB0-B441-40E6-8D66-DA83809A55E6}" type="pres">
      <dgm:prSet presAssocID="{49F28B55-6AD9-4B57-88D1-3D38A417F2A2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9799343-5957-42F3-89FA-616A725113E4}" type="pres">
      <dgm:prSet presAssocID="{49F28B55-6AD9-4B57-88D1-3D38A417F2A2}" presName="textaccent2" presStyleCnt="0"/>
      <dgm:spPr/>
    </dgm:pt>
    <dgm:pt modelId="{D4A516EB-D0D7-4A87-951B-E53F6882B8CD}" type="pres">
      <dgm:prSet presAssocID="{49F28B55-6AD9-4B57-88D1-3D38A417F2A2}" presName="accentRepeatNode" presStyleLbl="solidAlignAcc1" presStyleIdx="2" presStyleCnt="8"/>
      <dgm:spPr/>
    </dgm:pt>
    <dgm:pt modelId="{2984F380-FE01-4B37-8A8E-86C2773618D9}" type="pres">
      <dgm:prSet presAssocID="{457A325D-A6D0-420A-A67F-4E9C8707D01B}" presName="image2" presStyleCnt="0"/>
      <dgm:spPr/>
    </dgm:pt>
    <dgm:pt modelId="{F9588FE5-E2B7-480A-AA06-5E2067012A5A}" type="pres">
      <dgm:prSet presAssocID="{457A325D-A6D0-420A-A67F-4E9C8707D01B}" presName="imageRepeatNode" presStyleLbl="alignAcc1" presStyleIdx="1" presStyleCnt="4"/>
      <dgm:spPr/>
    </dgm:pt>
    <dgm:pt modelId="{F6669FBA-6018-419E-9DB8-9AEC26E3081D}" type="pres">
      <dgm:prSet presAssocID="{457A325D-A6D0-420A-A67F-4E9C8707D01B}" presName="imageaccent2" presStyleCnt="0"/>
      <dgm:spPr/>
    </dgm:pt>
    <dgm:pt modelId="{BF72EE1C-63BE-4A62-B959-37904309CD24}" type="pres">
      <dgm:prSet presAssocID="{457A325D-A6D0-420A-A67F-4E9C8707D01B}" presName="accentRepeatNode" presStyleLbl="solidAlignAcc1" presStyleIdx="3" presStyleCnt="8"/>
      <dgm:spPr/>
    </dgm:pt>
    <dgm:pt modelId="{BFD1E707-08F8-45DC-B634-B7B42165CC06}" type="pres">
      <dgm:prSet presAssocID="{52AF227B-F39C-43C9-8ADD-3F5CCBCE249F}" presName="text3" presStyleCnt="0"/>
      <dgm:spPr/>
    </dgm:pt>
    <dgm:pt modelId="{B228128B-1E2F-4202-8181-D1B3A8C790B1}" type="pres">
      <dgm:prSet presAssocID="{52AF227B-F39C-43C9-8ADD-3F5CCBCE249F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5152E88C-5E4A-497A-BB96-97C2615975D7}" type="pres">
      <dgm:prSet presAssocID="{52AF227B-F39C-43C9-8ADD-3F5CCBCE249F}" presName="textaccent3" presStyleCnt="0"/>
      <dgm:spPr/>
    </dgm:pt>
    <dgm:pt modelId="{A209BA7B-8D0F-4197-B53C-1C2C7A4654C4}" type="pres">
      <dgm:prSet presAssocID="{52AF227B-F39C-43C9-8ADD-3F5CCBCE249F}" presName="accentRepeatNode" presStyleLbl="solidAlignAcc1" presStyleIdx="4" presStyleCnt="8"/>
      <dgm:spPr/>
    </dgm:pt>
    <dgm:pt modelId="{6075FA2C-33F2-406A-A1B1-2E670E7E8CF9}" type="pres">
      <dgm:prSet presAssocID="{BCB54171-5D06-41AC-90C6-72DE619910BF}" presName="image3" presStyleCnt="0"/>
      <dgm:spPr/>
    </dgm:pt>
    <dgm:pt modelId="{7CA5818F-46CC-4DC5-9049-3F09818C7A34}" type="pres">
      <dgm:prSet presAssocID="{BCB54171-5D06-41AC-90C6-72DE619910BF}" presName="imageRepeatNode" presStyleLbl="alignAcc1" presStyleIdx="2" presStyleCnt="4"/>
      <dgm:spPr/>
    </dgm:pt>
    <dgm:pt modelId="{24FF04B2-4FC0-4036-91F9-DB2460712BFB}" type="pres">
      <dgm:prSet presAssocID="{BCB54171-5D06-41AC-90C6-72DE619910BF}" presName="imageaccent3" presStyleCnt="0"/>
      <dgm:spPr/>
    </dgm:pt>
    <dgm:pt modelId="{D54B1CE4-44E2-43C0-9B74-4F5A9B70E659}" type="pres">
      <dgm:prSet presAssocID="{BCB54171-5D06-41AC-90C6-72DE619910BF}" presName="accentRepeatNode" presStyleLbl="solidAlignAcc1" presStyleIdx="5" presStyleCnt="8"/>
      <dgm:spPr/>
    </dgm:pt>
    <dgm:pt modelId="{DD7A3C9B-6F18-4A24-A1AD-C503B746031E}" type="pres">
      <dgm:prSet presAssocID="{8DF1C2C3-8F0C-4394-8A1F-21799673335A}" presName="text4" presStyleCnt="0"/>
      <dgm:spPr/>
    </dgm:pt>
    <dgm:pt modelId="{5BB13ED3-9F88-47B2-8EAF-223B309B7B85}" type="pres">
      <dgm:prSet presAssocID="{8DF1C2C3-8F0C-4394-8A1F-21799673335A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AB49641-54BE-4F72-90A9-94FF67F98528}" type="pres">
      <dgm:prSet presAssocID="{8DF1C2C3-8F0C-4394-8A1F-21799673335A}" presName="textaccent4" presStyleCnt="0"/>
      <dgm:spPr/>
    </dgm:pt>
    <dgm:pt modelId="{17AD39BB-C8B0-4E6C-83F2-714E4A7E3B0A}" type="pres">
      <dgm:prSet presAssocID="{8DF1C2C3-8F0C-4394-8A1F-21799673335A}" presName="accentRepeatNode" presStyleLbl="solidAlignAcc1" presStyleIdx="6" presStyleCnt="8"/>
      <dgm:spPr/>
    </dgm:pt>
    <dgm:pt modelId="{0F6388B4-F2F1-4A1F-BD73-56C664C773B6}" type="pres">
      <dgm:prSet presAssocID="{A8E72211-C2EF-48B3-A2EB-480D63194DD2}" presName="image4" presStyleCnt="0"/>
      <dgm:spPr/>
    </dgm:pt>
    <dgm:pt modelId="{CDD4522D-B6C5-427B-AEDF-7FA8D6E16719}" type="pres">
      <dgm:prSet presAssocID="{A8E72211-C2EF-48B3-A2EB-480D63194DD2}" presName="imageRepeatNode" presStyleLbl="alignAcc1" presStyleIdx="3" presStyleCnt="4"/>
      <dgm:spPr/>
    </dgm:pt>
    <dgm:pt modelId="{EF65CDE5-E8F1-4C82-83C6-70BA82F52D30}" type="pres">
      <dgm:prSet presAssocID="{A8E72211-C2EF-48B3-A2EB-480D63194DD2}" presName="imageaccent4" presStyleCnt="0"/>
      <dgm:spPr/>
    </dgm:pt>
    <dgm:pt modelId="{30AE0ED7-A861-4879-9718-56FB159C4993}" type="pres">
      <dgm:prSet presAssocID="{A8E72211-C2EF-48B3-A2EB-480D63194DD2}" presName="accentRepeatNode" presStyleLbl="solidAlignAcc1" presStyleIdx="7" presStyleCnt="8"/>
      <dgm:spPr/>
    </dgm:pt>
  </dgm:ptLst>
  <dgm:cxnLst>
    <dgm:cxn modelId="{B22ED00E-0115-41A0-A021-370BEB43C865}" type="presOf" srcId="{A8E72211-C2EF-48B3-A2EB-480D63194DD2}" destId="{CDD4522D-B6C5-427B-AEDF-7FA8D6E16719}" srcOrd="0" destOrd="0" presId="urn:microsoft.com/office/officeart/2008/layout/HexagonCluster"/>
    <dgm:cxn modelId="{7C7AAC10-F669-4EAB-8B85-670A3A99B800}" type="presOf" srcId="{457A325D-A6D0-420A-A67F-4E9C8707D01B}" destId="{F9588FE5-E2B7-480A-AA06-5E2067012A5A}" srcOrd="0" destOrd="0" presId="urn:microsoft.com/office/officeart/2008/layout/HexagonCluster"/>
    <dgm:cxn modelId="{8DAA3E22-33F7-49A2-B486-2D69553A804B}" type="presOf" srcId="{49F28B55-6AD9-4B57-88D1-3D38A417F2A2}" destId="{F62C3CB0-B441-40E6-8D66-DA83809A55E6}" srcOrd="0" destOrd="0" presId="urn:microsoft.com/office/officeart/2008/layout/HexagonCluster"/>
    <dgm:cxn modelId="{934D346A-C43F-4DD1-921C-1AF1D1969D7B}" type="presOf" srcId="{52AF227B-F39C-43C9-8ADD-3F5CCBCE249F}" destId="{B228128B-1E2F-4202-8181-D1B3A8C790B1}" srcOrd="0" destOrd="0" presId="urn:microsoft.com/office/officeart/2008/layout/HexagonCluster"/>
    <dgm:cxn modelId="{22E4F34A-E116-4A2B-AB15-254BBECE8805}" srcId="{E7B12C72-2163-442E-8829-041EF44E19D8}" destId="{49F28B55-6AD9-4B57-88D1-3D38A417F2A2}" srcOrd="1" destOrd="0" parTransId="{566E1B89-40C8-4AE8-8506-2CD76ABBDDC7}" sibTransId="{457A325D-A6D0-420A-A67F-4E9C8707D01B}"/>
    <dgm:cxn modelId="{B9318D53-D678-4339-99E7-EAAF007BAE06}" type="presOf" srcId="{E7B12C72-2163-442E-8829-041EF44E19D8}" destId="{5A2C9EB9-BCEB-4206-8E24-85966CA06299}" srcOrd="0" destOrd="0" presId="urn:microsoft.com/office/officeart/2008/layout/HexagonCluster"/>
    <dgm:cxn modelId="{5C6DBB55-CAEF-4956-9E94-7C47764FBA36}" srcId="{E7B12C72-2163-442E-8829-041EF44E19D8}" destId="{52AF227B-F39C-43C9-8ADD-3F5CCBCE249F}" srcOrd="2" destOrd="0" parTransId="{54283ADC-6F9E-4795-BCAB-E4ABFC247119}" sibTransId="{BCB54171-5D06-41AC-90C6-72DE619910BF}"/>
    <dgm:cxn modelId="{8675EA59-FD63-4E46-BE74-EB3A71C8F7C7}" type="presOf" srcId="{BCB54171-5D06-41AC-90C6-72DE619910BF}" destId="{7CA5818F-46CC-4DC5-9049-3F09818C7A34}" srcOrd="0" destOrd="0" presId="urn:microsoft.com/office/officeart/2008/layout/HexagonCluster"/>
    <dgm:cxn modelId="{FB3DBCA2-87CC-440C-9C95-AEB66CBDC465}" type="presOf" srcId="{60E0429D-A218-4E56-8255-4CBC3A99D26B}" destId="{96FF12A5-4ABE-4AC4-A693-D2E8C38D8223}" srcOrd="0" destOrd="0" presId="urn:microsoft.com/office/officeart/2008/layout/HexagonCluster"/>
    <dgm:cxn modelId="{85B513AB-F73C-497E-84BC-7275CEA32EB3}" srcId="{E7B12C72-2163-442E-8829-041EF44E19D8}" destId="{8DF1C2C3-8F0C-4394-8A1F-21799673335A}" srcOrd="3" destOrd="0" parTransId="{5E1F27C8-7FAC-49E2-A4BA-833C696D0988}" sibTransId="{A8E72211-C2EF-48B3-A2EB-480D63194DD2}"/>
    <dgm:cxn modelId="{F793B1BE-5DEB-45BF-8415-43FF4C544543}" srcId="{E7B12C72-2163-442E-8829-041EF44E19D8}" destId="{0CA8C465-5C85-4C44-94F2-C6DF21640CB3}" srcOrd="0" destOrd="0" parTransId="{788414A6-674F-47D7-9149-BF68709E1F3F}" sibTransId="{60E0429D-A218-4E56-8255-4CBC3A99D26B}"/>
    <dgm:cxn modelId="{AAC5EEE1-15BF-4BC5-A32F-2FF3BD7B2DDE}" type="presOf" srcId="{0CA8C465-5C85-4C44-94F2-C6DF21640CB3}" destId="{706FBA02-D6A4-402A-8A6A-606472A194ED}" srcOrd="0" destOrd="0" presId="urn:microsoft.com/office/officeart/2008/layout/HexagonCluster"/>
    <dgm:cxn modelId="{BF5010F0-D2AA-4699-80B9-A891D29F0BEC}" type="presOf" srcId="{8DF1C2C3-8F0C-4394-8A1F-21799673335A}" destId="{5BB13ED3-9F88-47B2-8EAF-223B309B7B85}" srcOrd="0" destOrd="0" presId="urn:microsoft.com/office/officeart/2008/layout/HexagonCluster"/>
    <dgm:cxn modelId="{B2901B1C-9A77-4D96-9969-BA28C1E9A0A8}" type="presParOf" srcId="{5A2C9EB9-BCEB-4206-8E24-85966CA06299}" destId="{F9DB2936-5AAA-481B-AB3C-A200DCBC605F}" srcOrd="0" destOrd="0" presId="urn:microsoft.com/office/officeart/2008/layout/HexagonCluster"/>
    <dgm:cxn modelId="{F83F314E-B908-417A-A31C-42A5B69FB052}" type="presParOf" srcId="{F9DB2936-5AAA-481B-AB3C-A200DCBC605F}" destId="{706FBA02-D6A4-402A-8A6A-606472A194ED}" srcOrd="0" destOrd="0" presId="urn:microsoft.com/office/officeart/2008/layout/HexagonCluster"/>
    <dgm:cxn modelId="{141E979D-8216-4A37-B370-0D9FF70C9D63}" type="presParOf" srcId="{5A2C9EB9-BCEB-4206-8E24-85966CA06299}" destId="{D0280BAA-C5B2-4874-A7D7-704B6AE68F95}" srcOrd="1" destOrd="0" presId="urn:microsoft.com/office/officeart/2008/layout/HexagonCluster"/>
    <dgm:cxn modelId="{B298B5D4-98D9-44DD-84A8-DDDC4FA027B6}" type="presParOf" srcId="{D0280BAA-C5B2-4874-A7D7-704B6AE68F95}" destId="{CFD49A58-24EC-4773-B71C-AB2856F08DEA}" srcOrd="0" destOrd="0" presId="urn:microsoft.com/office/officeart/2008/layout/HexagonCluster"/>
    <dgm:cxn modelId="{B5EFAB0A-756D-4F04-910F-99D62FC97E0E}" type="presParOf" srcId="{5A2C9EB9-BCEB-4206-8E24-85966CA06299}" destId="{4177E6F4-3488-4AC3-BB3C-0EBC4A9B7377}" srcOrd="2" destOrd="0" presId="urn:microsoft.com/office/officeart/2008/layout/HexagonCluster"/>
    <dgm:cxn modelId="{4716A756-7179-4184-9001-01D72D09A287}" type="presParOf" srcId="{4177E6F4-3488-4AC3-BB3C-0EBC4A9B7377}" destId="{96FF12A5-4ABE-4AC4-A693-D2E8C38D8223}" srcOrd="0" destOrd="0" presId="urn:microsoft.com/office/officeart/2008/layout/HexagonCluster"/>
    <dgm:cxn modelId="{F742DAAB-5FBB-461E-A7A7-64301E7C8F45}" type="presParOf" srcId="{5A2C9EB9-BCEB-4206-8E24-85966CA06299}" destId="{187BD1D8-3B77-4C30-8B79-916C161BD80F}" srcOrd="3" destOrd="0" presId="urn:microsoft.com/office/officeart/2008/layout/HexagonCluster"/>
    <dgm:cxn modelId="{FC4170D1-CC23-46A4-A22D-F8CD8F6F8724}" type="presParOf" srcId="{187BD1D8-3B77-4C30-8B79-916C161BD80F}" destId="{17FDC3B3-F646-48D6-9954-D89F3EBE411B}" srcOrd="0" destOrd="0" presId="urn:microsoft.com/office/officeart/2008/layout/HexagonCluster"/>
    <dgm:cxn modelId="{38B60BF4-9B4B-4AFA-B418-8409C862EE17}" type="presParOf" srcId="{5A2C9EB9-BCEB-4206-8E24-85966CA06299}" destId="{F6DAD477-A513-4D84-9F50-90AEB7AD1AE6}" srcOrd="4" destOrd="0" presId="urn:microsoft.com/office/officeart/2008/layout/HexagonCluster"/>
    <dgm:cxn modelId="{4390F228-5CA1-4995-9631-888A36762110}" type="presParOf" srcId="{F6DAD477-A513-4D84-9F50-90AEB7AD1AE6}" destId="{F62C3CB0-B441-40E6-8D66-DA83809A55E6}" srcOrd="0" destOrd="0" presId="urn:microsoft.com/office/officeart/2008/layout/HexagonCluster"/>
    <dgm:cxn modelId="{3478DE32-A185-4A41-AA35-B1B63276E62D}" type="presParOf" srcId="{5A2C9EB9-BCEB-4206-8E24-85966CA06299}" destId="{99799343-5957-42F3-89FA-616A725113E4}" srcOrd="5" destOrd="0" presId="urn:microsoft.com/office/officeart/2008/layout/HexagonCluster"/>
    <dgm:cxn modelId="{9E8456E6-9748-42F6-B0A9-D0005DB511AD}" type="presParOf" srcId="{99799343-5957-42F3-89FA-616A725113E4}" destId="{D4A516EB-D0D7-4A87-951B-E53F6882B8CD}" srcOrd="0" destOrd="0" presId="urn:microsoft.com/office/officeart/2008/layout/HexagonCluster"/>
    <dgm:cxn modelId="{0A6587DF-466E-43A1-9204-05B8F8427F47}" type="presParOf" srcId="{5A2C9EB9-BCEB-4206-8E24-85966CA06299}" destId="{2984F380-FE01-4B37-8A8E-86C2773618D9}" srcOrd="6" destOrd="0" presId="urn:microsoft.com/office/officeart/2008/layout/HexagonCluster"/>
    <dgm:cxn modelId="{A3C75884-104C-4060-A179-16643965D996}" type="presParOf" srcId="{2984F380-FE01-4B37-8A8E-86C2773618D9}" destId="{F9588FE5-E2B7-480A-AA06-5E2067012A5A}" srcOrd="0" destOrd="0" presId="urn:microsoft.com/office/officeart/2008/layout/HexagonCluster"/>
    <dgm:cxn modelId="{1C27102D-26CE-44AA-B185-BDAC1C8314C8}" type="presParOf" srcId="{5A2C9EB9-BCEB-4206-8E24-85966CA06299}" destId="{F6669FBA-6018-419E-9DB8-9AEC26E3081D}" srcOrd="7" destOrd="0" presId="urn:microsoft.com/office/officeart/2008/layout/HexagonCluster"/>
    <dgm:cxn modelId="{BD0121D7-266A-4D60-BBB7-B2C854F61A97}" type="presParOf" srcId="{F6669FBA-6018-419E-9DB8-9AEC26E3081D}" destId="{BF72EE1C-63BE-4A62-B959-37904309CD24}" srcOrd="0" destOrd="0" presId="urn:microsoft.com/office/officeart/2008/layout/HexagonCluster"/>
    <dgm:cxn modelId="{B62588AD-1084-4844-9DF2-F862ED98B907}" type="presParOf" srcId="{5A2C9EB9-BCEB-4206-8E24-85966CA06299}" destId="{BFD1E707-08F8-45DC-B634-B7B42165CC06}" srcOrd="8" destOrd="0" presId="urn:microsoft.com/office/officeart/2008/layout/HexagonCluster"/>
    <dgm:cxn modelId="{89E1BB8B-E840-4FF8-9B2E-D0C36B9E89F6}" type="presParOf" srcId="{BFD1E707-08F8-45DC-B634-B7B42165CC06}" destId="{B228128B-1E2F-4202-8181-D1B3A8C790B1}" srcOrd="0" destOrd="0" presId="urn:microsoft.com/office/officeart/2008/layout/HexagonCluster"/>
    <dgm:cxn modelId="{7E75D1A0-C537-4A0A-A018-57B6476D6E66}" type="presParOf" srcId="{5A2C9EB9-BCEB-4206-8E24-85966CA06299}" destId="{5152E88C-5E4A-497A-BB96-97C2615975D7}" srcOrd="9" destOrd="0" presId="urn:microsoft.com/office/officeart/2008/layout/HexagonCluster"/>
    <dgm:cxn modelId="{30238F9C-767D-404F-A2D6-48FA28972C07}" type="presParOf" srcId="{5152E88C-5E4A-497A-BB96-97C2615975D7}" destId="{A209BA7B-8D0F-4197-B53C-1C2C7A4654C4}" srcOrd="0" destOrd="0" presId="urn:microsoft.com/office/officeart/2008/layout/HexagonCluster"/>
    <dgm:cxn modelId="{5B0DCF1A-9258-4879-9A09-97AA52FA1764}" type="presParOf" srcId="{5A2C9EB9-BCEB-4206-8E24-85966CA06299}" destId="{6075FA2C-33F2-406A-A1B1-2E670E7E8CF9}" srcOrd="10" destOrd="0" presId="urn:microsoft.com/office/officeart/2008/layout/HexagonCluster"/>
    <dgm:cxn modelId="{370E221D-EEFB-47F8-97D4-2080BFB09F93}" type="presParOf" srcId="{6075FA2C-33F2-406A-A1B1-2E670E7E8CF9}" destId="{7CA5818F-46CC-4DC5-9049-3F09818C7A34}" srcOrd="0" destOrd="0" presId="urn:microsoft.com/office/officeart/2008/layout/HexagonCluster"/>
    <dgm:cxn modelId="{F9FE31E5-F233-40D5-BBFB-CB8564163D2E}" type="presParOf" srcId="{5A2C9EB9-BCEB-4206-8E24-85966CA06299}" destId="{24FF04B2-4FC0-4036-91F9-DB2460712BFB}" srcOrd="11" destOrd="0" presId="urn:microsoft.com/office/officeart/2008/layout/HexagonCluster"/>
    <dgm:cxn modelId="{5A0E5A16-07A5-4039-8141-6D5BAABBBD33}" type="presParOf" srcId="{24FF04B2-4FC0-4036-91F9-DB2460712BFB}" destId="{D54B1CE4-44E2-43C0-9B74-4F5A9B70E659}" srcOrd="0" destOrd="0" presId="urn:microsoft.com/office/officeart/2008/layout/HexagonCluster"/>
    <dgm:cxn modelId="{1A9858B7-D8C2-43DE-8622-05696A05894C}" type="presParOf" srcId="{5A2C9EB9-BCEB-4206-8E24-85966CA06299}" destId="{DD7A3C9B-6F18-4A24-A1AD-C503B746031E}" srcOrd="12" destOrd="0" presId="urn:microsoft.com/office/officeart/2008/layout/HexagonCluster"/>
    <dgm:cxn modelId="{42E99072-577C-4301-A4B0-3CC6601C5EAB}" type="presParOf" srcId="{DD7A3C9B-6F18-4A24-A1AD-C503B746031E}" destId="{5BB13ED3-9F88-47B2-8EAF-223B309B7B85}" srcOrd="0" destOrd="0" presId="urn:microsoft.com/office/officeart/2008/layout/HexagonCluster"/>
    <dgm:cxn modelId="{B05D95D5-8F94-4298-9539-CCF1B278E191}" type="presParOf" srcId="{5A2C9EB9-BCEB-4206-8E24-85966CA06299}" destId="{FAB49641-54BE-4F72-90A9-94FF67F98528}" srcOrd="13" destOrd="0" presId="urn:microsoft.com/office/officeart/2008/layout/HexagonCluster"/>
    <dgm:cxn modelId="{151FB433-8BBC-4B86-BBAD-E6A8BEFBEE08}" type="presParOf" srcId="{FAB49641-54BE-4F72-90A9-94FF67F98528}" destId="{17AD39BB-C8B0-4E6C-83F2-714E4A7E3B0A}" srcOrd="0" destOrd="0" presId="urn:microsoft.com/office/officeart/2008/layout/HexagonCluster"/>
    <dgm:cxn modelId="{4FE05BE2-9366-4A86-8B00-64CA863A47DC}" type="presParOf" srcId="{5A2C9EB9-BCEB-4206-8E24-85966CA06299}" destId="{0F6388B4-F2F1-4A1F-BD73-56C664C773B6}" srcOrd="14" destOrd="0" presId="urn:microsoft.com/office/officeart/2008/layout/HexagonCluster"/>
    <dgm:cxn modelId="{D938CB0D-17E2-4849-BA2A-9706040C8711}" type="presParOf" srcId="{0F6388B4-F2F1-4A1F-BD73-56C664C773B6}" destId="{CDD4522D-B6C5-427B-AEDF-7FA8D6E16719}" srcOrd="0" destOrd="0" presId="urn:microsoft.com/office/officeart/2008/layout/HexagonCluster"/>
    <dgm:cxn modelId="{108D48B0-4973-4D48-B78A-9990F3484A9A}" type="presParOf" srcId="{5A2C9EB9-BCEB-4206-8E24-85966CA06299}" destId="{EF65CDE5-E8F1-4C82-83C6-70BA82F52D30}" srcOrd="15" destOrd="0" presId="urn:microsoft.com/office/officeart/2008/layout/HexagonCluster"/>
    <dgm:cxn modelId="{221C12FE-ED88-4D16-9A79-528B2C970499}" type="presParOf" srcId="{EF65CDE5-E8F1-4C82-83C6-70BA82F52D30}" destId="{30AE0ED7-A861-4879-9718-56FB159C499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F915C-7086-4E90-97AE-244111CA39AF}">
      <dsp:nvSpPr>
        <dsp:cNvPr id="0" name=""/>
        <dsp:cNvSpPr/>
      </dsp:nvSpPr>
      <dsp:spPr>
        <a:xfrm>
          <a:off x="0" y="491"/>
          <a:ext cx="9720262" cy="11490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99D07-8957-47DF-91CC-994E4513FDA3}">
      <dsp:nvSpPr>
        <dsp:cNvPr id="0" name=""/>
        <dsp:cNvSpPr/>
      </dsp:nvSpPr>
      <dsp:spPr>
        <a:xfrm>
          <a:off x="347593" y="259031"/>
          <a:ext cx="631988" cy="63198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09711-451F-4602-ADD4-A54FCF564253}">
      <dsp:nvSpPr>
        <dsp:cNvPr id="0" name=""/>
        <dsp:cNvSpPr/>
      </dsp:nvSpPr>
      <dsp:spPr>
        <a:xfrm>
          <a:off x="1327175" y="491"/>
          <a:ext cx="8393086" cy="1149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10" tIns="121610" rIns="121610" bIns="12161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In che modo è garantito il </a:t>
          </a:r>
          <a:r>
            <a:rPr lang="it-IT" sz="2400" u="sng" kern="1200"/>
            <a:t>diritto all’istruzione </a:t>
          </a:r>
          <a:r>
            <a:rPr lang="it-IT" sz="2400" kern="1200"/>
            <a:t>per tutti quegli studenti che per motivi di salute non possono frequentare regolarmente la scuola?</a:t>
          </a:r>
          <a:endParaRPr lang="en-US" sz="2400" kern="1200"/>
        </a:p>
      </dsp:txBody>
      <dsp:txXfrm>
        <a:off x="1327175" y="491"/>
        <a:ext cx="8393086" cy="1149069"/>
      </dsp:txXfrm>
    </dsp:sp>
    <dsp:sp modelId="{90BB0321-3DEF-4C60-ABB0-524E53D0C860}">
      <dsp:nvSpPr>
        <dsp:cNvPr id="0" name=""/>
        <dsp:cNvSpPr/>
      </dsp:nvSpPr>
      <dsp:spPr>
        <a:xfrm>
          <a:off x="0" y="1436827"/>
          <a:ext cx="9720262" cy="11490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C37A0-F923-43F1-90AD-0E8829C321E2}">
      <dsp:nvSpPr>
        <dsp:cNvPr id="0" name=""/>
        <dsp:cNvSpPr/>
      </dsp:nvSpPr>
      <dsp:spPr>
        <a:xfrm>
          <a:off x="347593" y="1695368"/>
          <a:ext cx="631988" cy="63198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11CA3-8AC8-4A1D-AFE3-BF783753A234}">
      <dsp:nvSpPr>
        <dsp:cNvPr id="0" name=""/>
        <dsp:cNvSpPr/>
      </dsp:nvSpPr>
      <dsp:spPr>
        <a:xfrm>
          <a:off x="1327175" y="1436827"/>
          <a:ext cx="8393086" cy="1149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10" tIns="121610" rIns="121610" bIns="12161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Bisogna garantire solo il diritto allo studio?</a:t>
          </a:r>
          <a:endParaRPr lang="en-US" sz="2400" kern="1200"/>
        </a:p>
      </dsp:txBody>
      <dsp:txXfrm>
        <a:off x="1327175" y="1436827"/>
        <a:ext cx="8393086" cy="1149069"/>
      </dsp:txXfrm>
    </dsp:sp>
    <dsp:sp modelId="{44FB4111-3FA5-41A6-B28F-5FA2899917EF}">
      <dsp:nvSpPr>
        <dsp:cNvPr id="0" name=""/>
        <dsp:cNvSpPr/>
      </dsp:nvSpPr>
      <dsp:spPr>
        <a:xfrm>
          <a:off x="0" y="2873164"/>
          <a:ext cx="9720262" cy="1149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79000D-BB0D-4025-9241-8095FE933FD8}">
      <dsp:nvSpPr>
        <dsp:cNvPr id="0" name=""/>
        <dsp:cNvSpPr/>
      </dsp:nvSpPr>
      <dsp:spPr>
        <a:xfrm>
          <a:off x="347593" y="3131705"/>
          <a:ext cx="631988" cy="63198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AC288F-8940-4E44-8F5E-242D46D983E0}">
      <dsp:nvSpPr>
        <dsp:cNvPr id="0" name=""/>
        <dsp:cNvSpPr/>
      </dsp:nvSpPr>
      <dsp:spPr>
        <a:xfrm>
          <a:off x="1327175" y="2873164"/>
          <a:ext cx="8393086" cy="1149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10" tIns="121610" rIns="121610" bIns="12161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Quale approccio adottare per favorire un clima davvero inclusivo</a:t>
          </a:r>
          <a:endParaRPr lang="en-US" sz="2400" kern="1200"/>
        </a:p>
      </dsp:txBody>
      <dsp:txXfrm>
        <a:off x="1327175" y="2873164"/>
        <a:ext cx="8393086" cy="11490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F11F6-0C85-E048-ADF8-3A3BC0B84635}">
      <dsp:nvSpPr>
        <dsp:cNvPr id="0" name=""/>
        <dsp:cNvSpPr/>
      </dsp:nvSpPr>
      <dsp:spPr>
        <a:xfrm>
          <a:off x="0" y="2402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17BBED-596A-C64F-9DE3-8EE14D97B50C}">
      <dsp:nvSpPr>
        <dsp:cNvPr id="0" name=""/>
        <dsp:cNvSpPr/>
      </dsp:nvSpPr>
      <dsp:spPr>
        <a:xfrm>
          <a:off x="0" y="2402"/>
          <a:ext cx="5641974" cy="819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/>
            <a:t>Rientro a scuola come momento traumatico </a:t>
          </a:r>
          <a:r>
            <a:rPr lang="it-IT" sz="1700" kern="1200"/>
            <a:t>per molti studenti, causato dall’assenza di contatti frequenti, preventivi con le scuole che accolgono il bambino/ragazzo</a:t>
          </a:r>
          <a:endParaRPr lang="en-US" sz="1700" kern="1200"/>
        </a:p>
      </dsp:txBody>
      <dsp:txXfrm>
        <a:off x="0" y="2402"/>
        <a:ext cx="5641974" cy="819407"/>
      </dsp:txXfrm>
    </dsp:sp>
    <dsp:sp modelId="{2DB6CF31-CF25-0A4D-B882-C7F3D80B4E9E}">
      <dsp:nvSpPr>
        <dsp:cNvPr id="0" name=""/>
        <dsp:cNvSpPr/>
      </dsp:nvSpPr>
      <dsp:spPr>
        <a:xfrm>
          <a:off x="0" y="821810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289240"/>
                <a:satOff val="-1985"/>
                <a:lumOff val="102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289240"/>
                <a:satOff val="-1985"/>
                <a:lumOff val="102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289240"/>
              <a:satOff val="-1985"/>
              <a:lumOff val="102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192C0-FF5E-914F-BE59-3A32D793FAB5}">
      <dsp:nvSpPr>
        <dsp:cNvPr id="0" name=""/>
        <dsp:cNvSpPr/>
      </dsp:nvSpPr>
      <dsp:spPr>
        <a:xfrm>
          <a:off x="0" y="821810"/>
          <a:ext cx="5641974" cy="819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Problemi connesso alle </a:t>
          </a:r>
          <a:r>
            <a:rPr lang="it-IT" sz="1700" b="1" kern="1200"/>
            <a:t>valutazioni dei docenti ospedalieri </a:t>
          </a:r>
          <a:r>
            <a:rPr lang="it-IT" sz="1700" kern="1200"/>
            <a:t>che non vengono considerate valide dalle scuole di appartenenza</a:t>
          </a:r>
          <a:endParaRPr lang="en-US" sz="1700" kern="1200"/>
        </a:p>
      </dsp:txBody>
      <dsp:txXfrm>
        <a:off x="0" y="821810"/>
        <a:ext cx="5641974" cy="819407"/>
      </dsp:txXfrm>
    </dsp:sp>
    <dsp:sp modelId="{F4F4151C-89BB-B74C-8A0D-0552168258B3}">
      <dsp:nvSpPr>
        <dsp:cNvPr id="0" name=""/>
        <dsp:cNvSpPr/>
      </dsp:nvSpPr>
      <dsp:spPr>
        <a:xfrm>
          <a:off x="0" y="1641217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578480"/>
                <a:satOff val="-3970"/>
                <a:lumOff val="2039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578480"/>
                <a:satOff val="-3970"/>
                <a:lumOff val="2039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578480"/>
              <a:satOff val="-3970"/>
              <a:lumOff val="2039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A52AE2-6900-504C-AF73-3D01CB76FDB0}">
      <dsp:nvSpPr>
        <dsp:cNvPr id="0" name=""/>
        <dsp:cNvSpPr/>
      </dsp:nvSpPr>
      <dsp:spPr>
        <a:xfrm>
          <a:off x="0" y="1641217"/>
          <a:ext cx="5641974" cy="819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/>
            <a:t>Difficoltà a mantenere la continuità didattica </a:t>
          </a:r>
          <a:r>
            <a:rPr lang="it-IT" sz="1700" kern="1200"/>
            <a:t>con studenti che alternano periodi di ospedalizzazione con periodi a casa</a:t>
          </a:r>
          <a:endParaRPr lang="en-US" sz="1700" kern="1200"/>
        </a:p>
      </dsp:txBody>
      <dsp:txXfrm>
        <a:off x="0" y="1641217"/>
        <a:ext cx="5641974" cy="819407"/>
      </dsp:txXfrm>
    </dsp:sp>
    <dsp:sp modelId="{C0AC5484-2285-2142-98CA-604B023BD1F6}">
      <dsp:nvSpPr>
        <dsp:cNvPr id="0" name=""/>
        <dsp:cNvSpPr/>
      </dsp:nvSpPr>
      <dsp:spPr>
        <a:xfrm>
          <a:off x="0" y="2460624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867720"/>
                <a:satOff val="-5954"/>
                <a:lumOff val="3059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867720"/>
                <a:satOff val="-5954"/>
                <a:lumOff val="3059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867720"/>
              <a:satOff val="-5954"/>
              <a:lumOff val="3059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0BF28A-1DA3-E34F-8B9C-8514AF093416}">
      <dsp:nvSpPr>
        <dsp:cNvPr id="0" name=""/>
        <dsp:cNvSpPr/>
      </dsp:nvSpPr>
      <dsp:spPr>
        <a:xfrm>
          <a:off x="0" y="2460624"/>
          <a:ext cx="5641974" cy="819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/>
            <a:t>Contatti con le scuole di appartenenza </a:t>
          </a:r>
          <a:r>
            <a:rPr lang="it-IT" sz="1700" kern="1200"/>
            <a:t>per lo più finalizzati al recupero di informazioni sui programmi curriculari da svolgere e/o per l’invio della documentazione dell’alunno/a</a:t>
          </a:r>
          <a:endParaRPr lang="en-US" sz="1700" kern="1200"/>
        </a:p>
      </dsp:txBody>
      <dsp:txXfrm>
        <a:off x="0" y="2460624"/>
        <a:ext cx="5641974" cy="819407"/>
      </dsp:txXfrm>
    </dsp:sp>
    <dsp:sp modelId="{B2D414B0-ECC4-8548-91CD-25E965BB624B}">
      <dsp:nvSpPr>
        <dsp:cNvPr id="0" name=""/>
        <dsp:cNvSpPr/>
      </dsp:nvSpPr>
      <dsp:spPr>
        <a:xfrm>
          <a:off x="0" y="3280032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1156960"/>
                <a:satOff val="-7939"/>
                <a:lumOff val="4078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1156960"/>
                <a:satOff val="-7939"/>
                <a:lumOff val="407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1156960"/>
              <a:satOff val="-7939"/>
              <a:lumOff val="4078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171763-99D5-2B46-B513-6CF1A6CA0CCA}">
      <dsp:nvSpPr>
        <dsp:cNvPr id="0" name=""/>
        <dsp:cNvSpPr/>
      </dsp:nvSpPr>
      <dsp:spPr>
        <a:xfrm>
          <a:off x="0" y="3280032"/>
          <a:ext cx="5641974" cy="819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/>
            <a:t>Comunicazione difficoltosa </a:t>
          </a:r>
          <a:r>
            <a:rPr lang="it-IT" sz="1700" kern="1200"/>
            <a:t>per articolare percorsi in condivisione</a:t>
          </a:r>
          <a:endParaRPr lang="en-US" sz="1700" kern="1200"/>
        </a:p>
      </dsp:txBody>
      <dsp:txXfrm>
        <a:off x="0" y="3280032"/>
        <a:ext cx="5641974" cy="819407"/>
      </dsp:txXfrm>
    </dsp:sp>
    <dsp:sp modelId="{BE9A5492-59EC-694D-B7DF-E2A074BDFDDB}">
      <dsp:nvSpPr>
        <dsp:cNvPr id="0" name=""/>
        <dsp:cNvSpPr/>
      </dsp:nvSpPr>
      <dsp:spPr>
        <a:xfrm>
          <a:off x="0" y="4099439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1446200"/>
                <a:satOff val="-9924"/>
                <a:lumOff val="5098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1446200"/>
                <a:satOff val="-9924"/>
                <a:lumOff val="509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1446200"/>
              <a:satOff val="-9924"/>
              <a:lumOff val="5098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92F1A6-1511-204C-BD9D-97216D0A04E6}">
      <dsp:nvSpPr>
        <dsp:cNvPr id="0" name=""/>
        <dsp:cNvSpPr/>
      </dsp:nvSpPr>
      <dsp:spPr>
        <a:xfrm>
          <a:off x="0" y="4099439"/>
          <a:ext cx="5641974" cy="819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/>
            <a:t>Inclinazione delle scuole di appartenenza </a:t>
          </a:r>
          <a:r>
            <a:rPr lang="it-IT" sz="1700" kern="1200"/>
            <a:t>a premere per il ritiro degli studenti affetti da patologie croniche </a:t>
          </a:r>
          <a:endParaRPr lang="en-US" sz="1700" kern="1200"/>
        </a:p>
      </dsp:txBody>
      <dsp:txXfrm>
        <a:off x="0" y="4099439"/>
        <a:ext cx="5641974" cy="8194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54172-6320-BE40-8A8E-97A88029AD7E}">
      <dsp:nvSpPr>
        <dsp:cNvPr id="0" name=""/>
        <dsp:cNvSpPr/>
      </dsp:nvSpPr>
      <dsp:spPr>
        <a:xfrm>
          <a:off x="2451" y="0"/>
          <a:ext cx="2569852" cy="40503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In presenza a casa dello studente al di fuori dell’orario scolastico</a:t>
          </a:r>
        </a:p>
      </dsp:txBody>
      <dsp:txXfrm>
        <a:off x="2451" y="1620155"/>
        <a:ext cx="2569852" cy="1620155"/>
      </dsp:txXfrm>
    </dsp:sp>
    <dsp:sp modelId="{D98325FB-FAAF-174A-96E1-4B18403FC049}">
      <dsp:nvSpPr>
        <dsp:cNvPr id="0" name=""/>
        <dsp:cNvSpPr/>
      </dsp:nvSpPr>
      <dsp:spPr>
        <a:xfrm>
          <a:off x="612988" y="243023"/>
          <a:ext cx="1348779" cy="13487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5CB556D-878D-6D4E-9FC2-755252A6F12B}">
      <dsp:nvSpPr>
        <dsp:cNvPr id="0" name=""/>
        <dsp:cNvSpPr/>
      </dsp:nvSpPr>
      <dsp:spPr>
        <a:xfrm>
          <a:off x="2649399" y="0"/>
          <a:ext cx="2569852" cy="40503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Mediante la </a:t>
          </a:r>
          <a:r>
            <a:rPr lang="it-IT" sz="1800" b="1" kern="1200"/>
            <a:t>DDI</a:t>
          </a:r>
          <a:r>
            <a:rPr lang="it-IT" sz="1800" kern="1200"/>
            <a:t> (</a:t>
          </a:r>
          <a:r>
            <a:rPr lang="it-IT" sz="1800" b="1" kern="1200"/>
            <a:t>Didattica Digitale Integrata</a:t>
          </a:r>
          <a:r>
            <a:rPr lang="it-IT" sz="1800" kern="1200"/>
            <a:t>): collegamento con la classe di appartenenza durante le ore curriculari</a:t>
          </a:r>
        </a:p>
      </dsp:txBody>
      <dsp:txXfrm>
        <a:off x="2649399" y="1620155"/>
        <a:ext cx="2569852" cy="1620155"/>
      </dsp:txXfrm>
    </dsp:sp>
    <dsp:sp modelId="{BFF5A828-FABB-B74A-B42F-B3A448FF01A9}">
      <dsp:nvSpPr>
        <dsp:cNvPr id="0" name=""/>
        <dsp:cNvSpPr/>
      </dsp:nvSpPr>
      <dsp:spPr>
        <a:xfrm>
          <a:off x="3259936" y="243023"/>
          <a:ext cx="1348779" cy="134877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DF91A0E-B90C-7347-B81E-2FA9EBAF8A53}">
      <dsp:nvSpPr>
        <dsp:cNvPr id="0" name=""/>
        <dsp:cNvSpPr/>
      </dsp:nvSpPr>
      <dsp:spPr>
        <a:xfrm>
          <a:off x="5296347" y="0"/>
          <a:ext cx="2569852" cy="40503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Mediante la </a:t>
          </a:r>
          <a:r>
            <a:rPr lang="it-IT" sz="1800" b="1" kern="1200"/>
            <a:t>DAD</a:t>
          </a:r>
          <a:r>
            <a:rPr lang="it-IT" sz="1800" kern="1200"/>
            <a:t> (</a:t>
          </a:r>
          <a:r>
            <a:rPr lang="it-IT" sz="1800" b="1" kern="1200"/>
            <a:t>Didattica A Distanza</a:t>
          </a:r>
          <a:r>
            <a:rPr lang="it-IT" sz="1800" kern="1200"/>
            <a:t>): collegamento con il SOLO docente al di fuori delle ore curriculari con lezione 1:1</a:t>
          </a:r>
        </a:p>
      </dsp:txBody>
      <dsp:txXfrm>
        <a:off x="5296347" y="1620155"/>
        <a:ext cx="2569852" cy="1620155"/>
      </dsp:txXfrm>
    </dsp:sp>
    <dsp:sp modelId="{073F421D-D6E0-CA47-B5B9-611392E87633}">
      <dsp:nvSpPr>
        <dsp:cNvPr id="0" name=""/>
        <dsp:cNvSpPr/>
      </dsp:nvSpPr>
      <dsp:spPr>
        <a:xfrm>
          <a:off x="5906884" y="243023"/>
          <a:ext cx="1348779" cy="134877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4F11C9A-C0BA-544F-9B2E-D71F2C5C1830}">
      <dsp:nvSpPr>
        <dsp:cNvPr id="0" name=""/>
        <dsp:cNvSpPr/>
      </dsp:nvSpPr>
      <dsp:spPr>
        <a:xfrm>
          <a:off x="7943295" y="0"/>
          <a:ext cx="2569852" cy="40503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E il collegamento ASINCRONO????</a:t>
          </a:r>
        </a:p>
      </dsp:txBody>
      <dsp:txXfrm>
        <a:off x="7943295" y="1620155"/>
        <a:ext cx="2569852" cy="1620155"/>
      </dsp:txXfrm>
    </dsp:sp>
    <dsp:sp modelId="{3074189E-7ED9-DE45-B531-A0BE424E7ECC}">
      <dsp:nvSpPr>
        <dsp:cNvPr id="0" name=""/>
        <dsp:cNvSpPr/>
      </dsp:nvSpPr>
      <dsp:spPr>
        <a:xfrm>
          <a:off x="8553832" y="243023"/>
          <a:ext cx="1348779" cy="134877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5883107-6A09-1F4A-B5B7-A268392568FE}">
      <dsp:nvSpPr>
        <dsp:cNvPr id="0" name=""/>
        <dsp:cNvSpPr/>
      </dsp:nvSpPr>
      <dsp:spPr>
        <a:xfrm>
          <a:off x="420623" y="3138027"/>
          <a:ext cx="9674352" cy="607558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6FBA02-D6A4-402A-8A6A-606472A194ED}">
      <dsp:nvSpPr>
        <dsp:cNvPr id="0" name=""/>
        <dsp:cNvSpPr/>
      </dsp:nvSpPr>
      <dsp:spPr>
        <a:xfrm>
          <a:off x="1566265" y="3217176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La famiglia</a:t>
          </a:r>
        </a:p>
      </dsp:txBody>
      <dsp:txXfrm>
        <a:off x="1852000" y="3462447"/>
        <a:ext cx="1273586" cy="1093225"/>
      </dsp:txXfrm>
    </dsp:sp>
    <dsp:sp modelId="{CFD49A58-24EC-4773-B71C-AB2856F08DEA}">
      <dsp:nvSpPr>
        <dsp:cNvPr id="0" name=""/>
        <dsp:cNvSpPr/>
      </dsp:nvSpPr>
      <dsp:spPr>
        <a:xfrm>
          <a:off x="1623974" y="3917029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FF12A5-4ABE-4AC4-A693-D2E8C38D8223}">
      <dsp:nvSpPr>
        <dsp:cNvPr id="0" name=""/>
        <dsp:cNvSpPr/>
      </dsp:nvSpPr>
      <dsp:spPr>
        <a:xfrm>
          <a:off x="0" y="2356269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FDC3B3-F646-48D6-9954-D89F3EBE411B}">
      <dsp:nvSpPr>
        <dsp:cNvPr id="0" name=""/>
        <dsp:cNvSpPr/>
      </dsp:nvSpPr>
      <dsp:spPr>
        <a:xfrm>
          <a:off x="1249273" y="3720418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C3CB0-B441-40E6-8D66-DA83809A55E6}">
      <dsp:nvSpPr>
        <dsp:cNvPr id="0" name=""/>
        <dsp:cNvSpPr/>
      </dsp:nvSpPr>
      <dsp:spPr>
        <a:xfrm>
          <a:off x="3130905" y="2344138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I docenti</a:t>
          </a:r>
        </a:p>
      </dsp:txBody>
      <dsp:txXfrm>
        <a:off x="3416640" y="2589409"/>
        <a:ext cx="1273586" cy="1093225"/>
      </dsp:txXfrm>
    </dsp:sp>
    <dsp:sp modelId="{D4A516EB-D0D7-4A87-951B-E53F6882B8CD}">
      <dsp:nvSpPr>
        <dsp:cNvPr id="0" name=""/>
        <dsp:cNvSpPr/>
      </dsp:nvSpPr>
      <dsp:spPr>
        <a:xfrm>
          <a:off x="4394809" y="3706613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88FE5-E2B7-480A-AA06-5E2067012A5A}">
      <dsp:nvSpPr>
        <dsp:cNvPr id="0" name=""/>
        <dsp:cNvSpPr/>
      </dsp:nvSpPr>
      <dsp:spPr>
        <a:xfrm>
          <a:off x="4703673" y="3214666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2EE1C-63BE-4A62-B959-37904309CD24}">
      <dsp:nvSpPr>
        <dsp:cNvPr id="0" name=""/>
        <dsp:cNvSpPr/>
      </dsp:nvSpPr>
      <dsp:spPr>
        <a:xfrm>
          <a:off x="4745939" y="3924141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8128B-1E2F-4202-8181-D1B3A8C790B1}">
      <dsp:nvSpPr>
        <dsp:cNvPr id="0" name=""/>
        <dsp:cNvSpPr/>
      </dsp:nvSpPr>
      <dsp:spPr>
        <a:xfrm>
          <a:off x="1566265" y="1490760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Lo studente</a:t>
          </a:r>
        </a:p>
      </dsp:txBody>
      <dsp:txXfrm>
        <a:off x="1852000" y="1736031"/>
        <a:ext cx="1273586" cy="1093225"/>
      </dsp:txXfrm>
    </dsp:sp>
    <dsp:sp modelId="{A209BA7B-8D0F-4197-B53C-1C2C7A4654C4}">
      <dsp:nvSpPr>
        <dsp:cNvPr id="0" name=""/>
        <dsp:cNvSpPr/>
      </dsp:nvSpPr>
      <dsp:spPr>
        <a:xfrm>
          <a:off x="2822041" y="1523390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5818F-46CC-4DC5-9049-3F09818C7A34}">
      <dsp:nvSpPr>
        <dsp:cNvPr id="0" name=""/>
        <dsp:cNvSpPr/>
      </dsp:nvSpPr>
      <dsp:spPr>
        <a:xfrm>
          <a:off x="3130905" y="617722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B1CE4-44E2-43C0-9B74-4F5A9B70E659}">
      <dsp:nvSpPr>
        <dsp:cNvPr id="0" name=""/>
        <dsp:cNvSpPr/>
      </dsp:nvSpPr>
      <dsp:spPr>
        <a:xfrm>
          <a:off x="3173171" y="131966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13ED3-9F88-47B2-8EAF-223B309B7B85}">
      <dsp:nvSpPr>
        <dsp:cNvPr id="0" name=""/>
        <dsp:cNvSpPr/>
      </dsp:nvSpPr>
      <dsp:spPr>
        <a:xfrm>
          <a:off x="4703673" y="1488251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I compagni</a:t>
          </a:r>
        </a:p>
      </dsp:txBody>
      <dsp:txXfrm>
        <a:off x="4989408" y="1733522"/>
        <a:ext cx="1273586" cy="1093225"/>
      </dsp:txXfrm>
    </dsp:sp>
    <dsp:sp modelId="{17AD39BB-C8B0-4E6C-83F2-714E4A7E3B0A}">
      <dsp:nvSpPr>
        <dsp:cNvPr id="0" name=""/>
        <dsp:cNvSpPr/>
      </dsp:nvSpPr>
      <dsp:spPr>
        <a:xfrm>
          <a:off x="6290259" y="218726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4522D-B6C5-427B-AEDF-7FA8D6E16719}">
      <dsp:nvSpPr>
        <dsp:cNvPr id="0" name=""/>
        <dsp:cNvSpPr/>
      </dsp:nvSpPr>
      <dsp:spPr>
        <a:xfrm>
          <a:off x="6282943" y="2358779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AE0ED7-A861-4879-9718-56FB159C4993}">
      <dsp:nvSpPr>
        <dsp:cNvPr id="0" name=""/>
        <dsp:cNvSpPr/>
      </dsp:nvSpPr>
      <dsp:spPr>
        <a:xfrm>
          <a:off x="6655206" y="238680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6FBA02-D6A4-402A-8A6A-606472A194ED}">
      <dsp:nvSpPr>
        <dsp:cNvPr id="0" name=""/>
        <dsp:cNvSpPr/>
      </dsp:nvSpPr>
      <dsp:spPr>
        <a:xfrm>
          <a:off x="1566265" y="3217176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La famiglia</a:t>
          </a:r>
        </a:p>
      </dsp:txBody>
      <dsp:txXfrm>
        <a:off x="1852000" y="3462447"/>
        <a:ext cx="1273586" cy="1093225"/>
      </dsp:txXfrm>
    </dsp:sp>
    <dsp:sp modelId="{CFD49A58-24EC-4773-B71C-AB2856F08DEA}">
      <dsp:nvSpPr>
        <dsp:cNvPr id="0" name=""/>
        <dsp:cNvSpPr/>
      </dsp:nvSpPr>
      <dsp:spPr>
        <a:xfrm>
          <a:off x="1623974" y="3917029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FF12A5-4ABE-4AC4-A693-D2E8C38D8223}">
      <dsp:nvSpPr>
        <dsp:cNvPr id="0" name=""/>
        <dsp:cNvSpPr/>
      </dsp:nvSpPr>
      <dsp:spPr>
        <a:xfrm>
          <a:off x="0" y="2356269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FDC3B3-F646-48D6-9954-D89F3EBE411B}">
      <dsp:nvSpPr>
        <dsp:cNvPr id="0" name=""/>
        <dsp:cNvSpPr/>
      </dsp:nvSpPr>
      <dsp:spPr>
        <a:xfrm>
          <a:off x="1249273" y="3720418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C3CB0-B441-40E6-8D66-DA83809A55E6}">
      <dsp:nvSpPr>
        <dsp:cNvPr id="0" name=""/>
        <dsp:cNvSpPr/>
      </dsp:nvSpPr>
      <dsp:spPr>
        <a:xfrm>
          <a:off x="3130905" y="2344138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I docenti</a:t>
          </a:r>
        </a:p>
      </dsp:txBody>
      <dsp:txXfrm>
        <a:off x="3416640" y="2589409"/>
        <a:ext cx="1273586" cy="1093225"/>
      </dsp:txXfrm>
    </dsp:sp>
    <dsp:sp modelId="{D4A516EB-D0D7-4A87-951B-E53F6882B8CD}">
      <dsp:nvSpPr>
        <dsp:cNvPr id="0" name=""/>
        <dsp:cNvSpPr/>
      </dsp:nvSpPr>
      <dsp:spPr>
        <a:xfrm>
          <a:off x="4394809" y="3706613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88FE5-E2B7-480A-AA06-5E2067012A5A}">
      <dsp:nvSpPr>
        <dsp:cNvPr id="0" name=""/>
        <dsp:cNvSpPr/>
      </dsp:nvSpPr>
      <dsp:spPr>
        <a:xfrm>
          <a:off x="4703673" y="3214666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2EE1C-63BE-4A62-B959-37904309CD24}">
      <dsp:nvSpPr>
        <dsp:cNvPr id="0" name=""/>
        <dsp:cNvSpPr/>
      </dsp:nvSpPr>
      <dsp:spPr>
        <a:xfrm>
          <a:off x="4745939" y="3924141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8128B-1E2F-4202-8181-D1B3A8C790B1}">
      <dsp:nvSpPr>
        <dsp:cNvPr id="0" name=""/>
        <dsp:cNvSpPr/>
      </dsp:nvSpPr>
      <dsp:spPr>
        <a:xfrm>
          <a:off x="1566265" y="1490760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Lo studente</a:t>
          </a:r>
        </a:p>
      </dsp:txBody>
      <dsp:txXfrm>
        <a:off x="1852000" y="1736031"/>
        <a:ext cx="1273586" cy="1093225"/>
      </dsp:txXfrm>
    </dsp:sp>
    <dsp:sp modelId="{A209BA7B-8D0F-4197-B53C-1C2C7A4654C4}">
      <dsp:nvSpPr>
        <dsp:cNvPr id="0" name=""/>
        <dsp:cNvSpPr/>
      </dsp:nvSpPr>
      <dsp:spPr>
        <a:xfrm>
          <a:off x="2822041" y="1523390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5818F-46CC-4DC5-9049-3F09818C7A34}">
      <dsp:nvSpPr>
        <dsp:cNvPr id="0" name=""/>
        <dsp:cNvSpPr/>
      </dsp:nvSpPr>
      <dsp:spPr>
        <a:xfrm>
          <a:off x="3130905" y="617722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B1CE4-44E2-43C0-9B74-4F5A9B70E659}">
      <dsp:nvSpPr>
        <dsp:cNvPr id="0" name=""/>
        <dsp:cNvSpPr/>
      </dsp:nvSpPr>
      <dsp:spPr>
        <a:xfrm>
          <a:off x="3173171" y="131966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13ED3-9F88-47B2-8EAF-223B309B7B85}">
      <dsp:nvSpPr>
        <dsp:cNvPr id="0" name=""/>
        <dsp:cNvSpPr/>
      </dsp:nvSpPr>
      <dsp:spPr>
        <a:xfrm>
          <a:off x="4703673" y="1488251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I compagni</a:t>
          </a:r>
        </a:p>
      </dsp:txBody>
      <dsp:txXfrm>
        <a:off x="4989408" y="1733522"/>
        <a:ext cx="1273586" cy="1093225"/>
      </dsp:txXfrm>
    </dsp:sp>
    <dsp:sp modelId="{17AD39BB-C8B0-4E6C-83F2-714E4A7E3B0A}">
      <dsp:nvSpPr>
        <dsp:cNvPr id="0" name=""/>
        <dsp:cNvSpPr/>
      </dsp:nvSpPr>
      <dsp:spPr>
        <a:xfrm>
          <a:off x="6290259" y="218726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4522D-B6C5-427B-AEDF-7FA8D6E16719}">
      <dsp:nvSpPr>
        <dsp:cNvPr id="0" name=""/>
        <dsp:cNvSpPr/>
      </dsp:nvSpPr>
      <dsp:spPr>
        <a:xfrm>
          <a:off x="6282943" y="2358779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AE0ED7-A861-4879-9718-56FB159C4993}">
      <dsp:nvSpPr>
        <dsp:cNvPr id="0" name=""/>
        <dsp:cNvSpPr/>
      </dsp:nvSpPr>
      <dsp:spPr>
        <a:xfrm>
          <a:off x="6655206" y="238680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6FBA02-D6A4-402A-8A6A-606472A194ED}">
      <dsp:nvSpPr>
        <dsp:cNvPr id="0" name=""/>
        <dsp:cNvSpPr/>
      </dsp:nvSpPr>
      <dsp:spPr>
        <a:xfrm>
          <a:off x="1566265" y="3217176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La famiglia</a:t>
          </a:r>
        </a:p>
      </dsp:txBody>
      <dsp:txXfrm>
        <a:off x="1852000" y="3462447"/>
        <a:ext cx="1273586" cy="1093225"/>
      </dsp:txXfrm>
    </dsp:sp>
    <dsp:sp modelId="{CFD49A58-24EC-4773-B71C-AB2856F08DEA}">
      <dsp:nvSpPr>
        <dsp:cNvPr id="0" name=""/>
        <dsp:cNvSpPr/>
      </dsp:nvSpPr>
      <dsp:spPr>
        <a:xfrm>
          <a:off x="1623974" y="3917029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FF12A5-4ABE-4AC4-A693-D2E8C38D8223}">
      <dsp:nvSpPr>
        <dsp:cNvPr id="0" name=""/>
        <dsp:cNvSpPr/>
      </dsp:nvSpPr>
      <dsp:spPr>
        <a:xfrm>
          <a:off x="0" y="2356269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FDC3B3-F646-48D6-9954-D89F3EBE411B}">
      <dsp:nvSpPr>
        <dsp:cNvPr id="0" name=""/>
        <dsp:cNvSpPr/>
      </dsp:nvSpPr>
      <dsp:spPr>
        <a:xfrm>
          <a:off x="1249273" y="3720418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C3CB0-B441-40E6-8D66-DA83809A55E6}">
      <dsp:nvSpPr>
        <dsp:cNvPr id="0" name=""/>
        <dsp:cNvSpPr/>
      </dsp:nvSpPr>
      <dsp:spPr>
        <a:xfrm>
          <a:off x="3130905" y="2344138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I docenti</a:t>
          </a:r>
        </a:p>
      </dsp:txBody>
      <dsp:txXfrm>
        <a:off x="3416640" y="2589409"/>
        <a:ext cx="1273586" cy="1093225"/>
      </dsp:txXfrm>
    </dsp:sp>
    <dsp:sp modelId="{D4A516EB-D0D7-4A87-951B-E53F6882B8CD}">
      <dsp:nvSpPr>
        <dsp:cNvPr id="0" name=""/>
        <dsp:cNvSpPr/>
      </dsp:nvSpPr>
      <dsp:spPr>
        <a:xfrm>
          <a:off x="4394809" y="3706613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88FE5-E2B7-480A-AA06-5E2067012A5A}">
      <dsp:nvSpPr>
        <dsp:cNvPr id="0" name=""/>
        <dsp:cNvSpPr/>
      </dsp:nvSpPr>
      <dsp:spPr>
        <a:xfrm>
          <a:off x="4703673" y="3214666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2EE1C-63BE-4A62-B959-37904309CD24}">
      <dsp:nvSpPr>
        <dsp:cNvPr id="0" name=""/>
        <dsp:cNvSpPr/>
      </dsp:nvSpPr>
      <dsp:spPr>
        <a:xfrm>
          <a:off x="4745939" y="3924141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8128B-1E2F-4202-8181-D1B3A8C790B1}">
      <dsp:nvSpPr>
        <dsp:cNvPr id="0" name=""/>
        <dsp:cNvSpPr/>
      </dsp:nvSpPr>
      <dsp:spPr>
        <a:xfrm>
          <a:off x="1566265" y="1490760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Lo studente</a:t>
          </a:r>
        </a:p>
      </dsp:txBody>
      <dsp:txXfrm>
        <a:off x="1852000" y="1736031"/>
        <a:ext cx="1273586" cy="1093225"/>
      </dsp:txXfrm>
    </dsp:sp>
    <dsp:sp modelId="{A209BA7B-8D0F-4197-B53C-1C2C7A4654C4}">
      <dsp:nvSpPr>
        <dsp:cNvPr id="0" name=""/>
        <dsp:cNvSpPr/>
      </dsp:nvSpPr>
      <dsp:spPr>
        <a:xfrm>
          <a:off x="2822041" y="1523390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5818F-46CC-4DC5-9049-3F09818C7A34}">
      <dsp:nvSpPr>
        <dsp:cNvPr id="0" name=""/>
        <dsp:cNvSpPr/>
      </dsp:nvSpPr>
      <dsp:spPr>
        <a:xfrm>
          <a:off x="3130905" y="617722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B1CE4-44E2-43C0-9B74-4F5A9B70E659}">
      <dsp:nvSpPr>
        <dsp:cNvPr id="0" name=""/>
        <dsp:cNvSpPr/>
      </dsp:nvSpPr>
      <dsp:spPr>
        <a:xfrm>
          <a:off x="3173171" y="131966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13ED3-9F88-47B2-8EAF-223B309B7B85}">
      <dsp:nvSpPr>
        <dsp:cNvPr id="0" name=""/>
        <dsp:cNvSpPr/>
      </dsp:nvSpPr>
      <dsp:spPr>
        <a:xfrm>
          <a:off x="4703673" y="1488251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I compagni</a:t>
          </a:r>
        </a:p>
      </dsp:txBody>
      <dsp:txXfrm>
        <a:off x="4989408" y="1733522"/>
        <a:ext cx="1273586" cy="1093225"/>
      </dsp:txXfrm>
    </dsp:sp>
    <dsp:sp modelId="{17AD39BB-C8B0-4E6C-83F2-714E4A7E3B0A}">
      <dsp:nvSpPr>
        <dsp:cNvPr id="0" name=""/>
        <dsp:cNvSpPr/>
      </dsp:nvSpPr>
      <dsp:spPr>
        <a:xfrm>
          <a:off x="6290259" y="218726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4522D-B6C5-427B-AEDF-7FA8D6E16719}">
      <dsp:nvSpPr>
        <dsp:cNvPr id="0" name=""/>
        <dsp:cNvSpPr/>
      </dsp:nvSpPr>
      <dsp:spPr>
        <a:xfrm>
          <a:off x="6282943" y="2358779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AE0ED7-A861-4879-9718-56FB159C4993}">
      <dsp:nvSpPr>
        <dsp:cNvPr id="0" name=""/>
        <dsp:cNvSpPr/>
      </dsp:nvSpPr>
      <dsp:spPr>
        <a:xfrm>
          <a:off x="6655206" y="238680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6FBA02-D6A4-402A-8A6A-606472A194ED}">
      <dsp:nvSpPr>
        <dsp:cNvPr id="0" name=""/>
        <dsp:cNvSpPr/>
      </dsp:nvSpPr>
      <dsp:spPr>
        <a:xfrm>
          <a:off x="1566265" y="3217176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La famiglia</a:t>
          </a:r>
        </a:p>
      </dsp:txBody>
      <dsp:txXfrm>
        <a:off x="1852000" y="3462447"/>
        <a:ext cx="1273586" cy="1093225"/>
      </dsp:txXfrm>
    </dsp:sp>
    <dsp:sp modelId="{CFD49A58-24EC-4773-B71C-AB2856F08DEA}">
      <dsp:nvSpPr>
        <dsp:cNvPr id="0" name=""/>
        <dsp:cNvSpPr/>
      </dsp:nvSpPr>
      <dsp:spPr>
        <a:xfrm>
          <a:off x="1623974" y="3917029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FF12A5-4ABE-4AC4-A693-D2E8C38D8223}">
      <dsp:nvSpPr>
        <dsp:cNvPr id="0" name=""/>
        <dsp:cNvSpPr/>
      </dsp:nvSpPr>
      <dsp:spPr>
        <a:xfrm>
          <a:off x="0" y="2356269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FDC3B3-F646-48D6-9954-D89F3EBE411B}">
      <dsp:nvSpPr>
        <dsp:cNvPr id="0" name=""/>
        <dsp:cNvSpPr/>
      </dsp:nvSpPr>
      <dsp:spPr>
        <a:xfrm>
          <a:off x="1249273" y="3720418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C3CB0-B441-40E6-8D66-DA83809A55E6}">
      <dsp:nvSpPr>
        <dsp:cNvPr id="0" name=""/>
        <dsp:cNvSpPr/>
      </dsp:nvSpPr>
      <dsp:spPr>
        <a:xfrm>
          <a:off x="3130905" y="2344138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I docenti</a:t>
          </a:r>
        </a:p>
      </dsp:txBody>
      <dsp:txXfrm>
        <a:off x="3416640" y="2589409"/>
        <a:ext cx="1273586" cy="1093225"/>
      </dsp:txXfrm>
    </dsp:sp>
    <dsp:sp modelId="{D4A516EB-D0D7-4A87-951B-E53F6882B8CD}">
      <dsp:nvSpPr>
        <dsp:cNvPr id="0" name=""/>
        <dsp:cNvSpPr/>
      </dsp:nvSpPr>
      <dsp:spPr>
        <a:xfrm>
          <a:off x="4394809" y="3706613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88FE5-E2B7-480A-AA06-5E2067012A5A}">
      <dsp:nvSpPr>
        <dsp:cNvPr id="0" name=""/>
        <dsp:cNvSpPr/>
      </dsp:nvSpPr>
      <dsp:spPr>
        <a:xfrm>
          <a:off x="4703673" y="3214666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2EE1C-63BE-4A62-B959-37904309CD24}">
      <dsp:nvSpPr>
        <dsp:cNvPr id="0" name=""/>
        <dsp:cNvSpPr/>
      </dsp:nvSpPr>
      <dsp:spPr>
        <a:xfrm>
          <a:off x="4745939" y="3924141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8128B-1E2F-4202-8181-D1B3A8C790B1}">
      <dsp:nvSpPr>
        <dsp:cNvPr id="0" name=""/>
        <dsp:cNvSpPr/>
      </dsp:nvSpPr>
      <dsp:spPr>
        <a:xfrm>
          <a:off x="1566265" y="1490760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Lo studente</a:t>
          </a:r>
        </a:p>
      </dsp:txBody>
      <dsp:txXfrm>
        <a:off x="1852000" y="1736031"/>
        <a:ext cx="1273586" cy="1093225"/>
      </dsp:txXfrm>
    </dsp:sp>
    <dsp:sp modelId="{A209BA7B-8D0F-4197-B53C-1C2C7A4654C4}">
      <dsp:nvSpPr>
        <dsp:cNvPr id="0" name=""/>
        <dsp:cNvSpPr/>
      </dsp:nvSpPr>
      <dsp:spPr>
        <a:xfrm>
          <a:off x="2822041" y="1523390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5818F-46CC-4DC5-9049-3F09818C7A34}">
      <dsp:nvSpPr>
        <dsp:cNvPr id="0" name=""/>
        <dsp:cNvSpPr/>
      </dsp:nvSpPr>
      <dsp:spPr>
        <a:xfrm>
          <a:off x="3130905" y="617722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B1CE4-44E2-43C0-9B74-4F5A9B70E659}">
      <dsp:nvSpPr>
        <dsp:cNvPr id="0" name=""/>
        <dsp:cNvSpPr/>
      </dsp:nvSpPr>
      <dsp:spPr>
        <a:xfrm>
          <a:off x="3173171" y="131966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13ED3-9F88-47B2-8EAF-223B309B7B85}">
      <dsp:nvSpPr>
        <dsp:cNvPr id="0" name=""/>
        <dsp:cNvSpPr/>
      </dsp:nvSpPr>
      <dsp:spPr>
        <a:xfrm>
          <a:off x="4703673" y="1488251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I compagni</a:t>
          </a:r>
        </a:p>
      </dsp:txBody>
      <dsp:txXfrm>
        <a:off x="4989408" y="1733522"/>
        <a:ext cx="1273586" cy="1093225"/>
      </dsp:txXfrm>
    </dsp:sp>
    <dsp:sp modelId="{17AD39BB-C8B0-4E6C-83F2-714E4A7E3B0A}">
      <dsp:nvSpPr>
        <dsp:cNvPr id="0" name=""/>
        <dsp:cNvSpPr/>
      </dsp:nvSpPr>
      <dsp:spPr>
        <a:xfrm>
          <a:off x="6290259" y="218726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4522D-B6C5-427B-AEDF-7FA8D6E16719}">
      <dsp:nvSpPr>
        <dsp:cNvPr id="0" name=""/>
        <dsp:cNvSpPr/>
      </dsp:nvSpPr>
      <dsp:spPr>
        <a:xfrm>
          <a:off x="6282943" y="2358779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AE0ED7-A861-4879-9718-56FB159C4993}">
      <dsp:nvSpPr>
        <dsp:cNvPr id="0" name=""/>
        <dsp:cNvSpPr/>
      </dsp:nvSpPr>
      <dsp:spPr>
        <a:xfrm>
          <a:off x="6655206" y="238680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9T15:57:44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32703 17098 16383 0 0,'1'2'0'0'0,"2"4"0"0"0,5 10 0 0 0,6 8 0 0 0,8 14 0 0 0,6 13 0 0 0,6 16 0 0 0,0 3 0 0 0,-6-5 0 0 0,-6-8 0 0 0,-4 7 0 0 0,-5 8 0 0 0,-4 1 0 0 0,-5 3 0 0 0,-4 9 0 0 0,-4-9 0 0 0,0-15 0 0 0,0-18 0 0 0,-2-7 0 0 0,-2-2 0 0 0,-2 1 0 0 0,-1 3 0 0 0,-1 0 0 0 0,2-4 0 0 0,1-7 0 0 0,1-6 0 0 0,-2 2 0 0 0,-2-1 0 0 0,1-2 0 0 0,0-2 0 0 0,0-1 0 0 0,2-3 0 0 0,1-3 0 0 0,0-1 0 0 0,-1 2 0 0 0,-3 1 0 0 0,-4 2 0 0 0,-1 0 0 0 0,-9 4 0 0 0,-4 3 0 0 0,-4 1 0 0 0,-1 0 0 0 0,-8 6 0 0 0,-2 0 0 0 0,4-2 0 0 0,5-5 0 0 0,9-4 0 0 0,6-5 0 0 0,5-2 0 0 0,1-2 0 0 0,-7 3 0 0 0,-5 1 0 0 0,-5 1 0 0 0,-2 0 0 0 0,-2-1 0 0 0,-4 2 0 0 0,0 0 0 0 0,-1 0 0 0 0,-4 1 0 0 0,0-1 0 0 0,-1-1 0 0 0,0-1 0 0 0,-1-1 0 0 0,4-1 0 0 0,5-2 0 0 0,7-3 0 0 0,2-1 0 0 0,6-2 0 0 0,5-1 0 0 0,6 0 0 0 0,0-1 0 0 0,-2 0 0 0 0,-1 1 0 0 0,2-2 0 0 0,2 1 0 0 0,-1 1 0 0 0,-5 0 0 0 0,-6 1 0 0 0,-1 0 0 0 0,3-1 0 0 0,4-3 0 0 0,5-2 0 0 0,2-2 0 0 0,-1-3 0 0 0,-1-1-16383 0 0,3 2 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9T15:57:44.2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31302 18592 16383 0 0,'0'5'0'0'0,"0"7"0"0"0,0 4 0 0 0,1 3 0 0 0,0 0 0 0 0,0-3 0 0 0,0-2 0 0 0,-1-3 0 0 0,1 0 0 0 0,-1 2 0 0 0,0 0 0 0 0,0 0 0 0 0,0 2 0 0 0,1 3 0 0 0,-1 2 0 0 0,1-1 0 0 0,-1-1 0 0 0,2 0 0 0 0,-1-1 0 0 0,0 0 0 0 0,0-4 0 0 0,0 0 0 0 0,0-1 0 0 0,0-1 0 0 0,0-1 0 0 0,-1 1 0 0 0,1-1 0 0 0,-1-1 0 0 0,1 0 0 0 0,-1 0 0 0 0,1 0 0 0 0,-1-1 0 0 0,1-1 0 0 0,-1-2 0 0 0,0-1 0 0 0,0 0 0 0 0,0-1 0 0 0,0 1 0 0 0,0-1 0 0 0,0 0 0 0 0,1 0 0 0 0,-1 3 0 0 0,1 2 0 0 0,-1 0 0 0 0,1-1 0 0 0,-1-1 0 0 0,1 0 0 0 0,-1-1 0 0 0,1-2 0 0 0,0-4 0 0 0,-1-1 0 0 0,0-2 0 0 0,0-5 0 0 0,0-2-16383 0 0,0 1 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9T15:57:44.2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31243 18621 16383 0 0,'0'0'0'0'0,"-1"1"0"0"0,-2 3 0 0 0,0 2 0 0 0,-1 1 0 0 0,-1 1 0 0 0,1 2 0 0 0,-1 0 0 0 0,1 1 0 0 0,-1 1 0 0 0,0 0 0 0 0,-1 0 0 0 0,-1-1 0 0 0,0 0 0 0 0,-2 1 0 0 0,-1 0 0 0 0,0 1 0 0 0,-2 1 0 0 0,-1 2 0 0 0,0 1 0 0 0,0 0 0 0 0,2-2 0 0 0,1-1 0 0 0,3-4 0 0 0,1 0 0 0 0,1-3 0 0 0,0 0 0 0 0,0 0 0 0 0,0-2 0 0 0,1 0 0 0 0,-2 1 0 0 0,0 0 0 0 0,0-1 0 0 0,0 1 0 0 0,2-2 0 0 0,0-1 0 0 0,2-1 0 0 0,1 0 0 0 0,3 0 0 0 0,3-1 0 0 0,1-1 0 0 0,4 1 0 0 0,0-1 0 0 0,1 1 0 0 0,0 1 0 0 0,0 0 0 0 0,0 1 0 0 0,-1-1 0 0 0,-2 1 0 0 0,0 0 0 0 0,-1 0 0 0 0,-2-1 0 0 0,0 0 0 0 0,1 1 0 0 0,1 0 0 0 0,0 0 0 0 0,1 0 0 0 0,2 1 0 0 0,1 1 0 0 0,-1-2 0 0 0,-1 1 0 0 0,1-1 0 0 0,-2 0 0 0 0,0-1 0 0 0,-3 0 0 0 0,1 0 0 0 0,-1 1 0 0 0,-1-1 0 0 0,-1 0 0 0 0,1 0 0 0 0,1 1 0 0 0,-1-1 0 0 0,0 0 0 0 0,0 1 0 0 0,-1-2 0 0 0,0 1 0 0 0,-1-1 0 0 0,0-2 0 0 0,-1 1 0 0 0,-1 1-16383 0 0,1 1 16383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D0BF1-75ED-B64C-A7BC-51AA113E999A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1178F-D6E0-E946-8047-C237EFBD98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2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90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66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09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988280" y="365040"/>
            <a:ext cx="9365400" cy="96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838080" y="1635840"/>
            <a:ext cx="10515240" cy="454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CAA1CAC-A3FE-4463-B785-458148FF8FDA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75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755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8439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5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21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46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37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81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76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4B00265-98DB-C44A-9886-959356D1D545}" type="datetimeFigureOut">
              <a:rPr lang="it-IT" smtClean="0"/>
              <a:t>04/05/2026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F00D7A4-509A-B24F-B071-36E65F6D39AB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84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7.emf"/><Relationship Id="rId7" Type="http://schemas.openxmlformats.org/officeDocument/2006/relationships/diagramColors" Target="../diagrams/colors4.xml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90.png"/><Relationship Id="rId5" Type="http://schemas.openxmlformats.org/officeDocument/2006/relationships/diagramLayout" Target="../diagrams/layout4.xml"/><Relationship Id="rId10" Type="http://schemas.openxmlformats.org/officeDocument/2006/relationships/slide" Target="slide16.xml"/><Relationship Id="rId4" Type="http://schemas.openxmlformats.org/officeDocument/2006/relationships/diagramData" Target="../diagrams/data4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7.emf"/><Relationship Id="rId7" Type="http://schemas.openxmlformats.org/officeDocument/2006/relationships/diagramColors" Target="../diagrams/colors5.xml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00.png"/><Relationship Id="rId5" Type="http://schemas.openxmlformats.org/officeDocument/2006/relationships/diagramLayout" Target="../diagrams/layout5.xml"/><Relationship Id="rId10" Type="http://schemas.openxmlformats.org/officeDocument/2006/relationships/slide" Target="slide18.xml"/><Relationship Id="rId4" Type="http://schemas.openxmlformats.org/officeDocument/2006/relationships/diagramData" Target="../diagrams/data5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7.emf"/><Relationship Id="rId7" Type="http://schemas.openxmlformats.org/officeDocument/2006/relationships/diagramColors" Target="../diagrams/colors6.xml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30.png"/><Relationship Id="rId5" Type="http://schemas.openxmlformats.org/officeDocument/2006/relationships/diagramLayout" Target="../diagrams/layout6.xml"/><Relationship Id="rId10" Type="http://schemas.openxmlformats.org/officeDocument/2006/relationships/slide" Target="slide20.xml"/><Relationship Id="rId4" Type="http://schemas.openxmlformats.org/officeDocument/2006/relationships/diagramData" Target="../diagrams/data6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7.emf"/><Relationship Id="rId7" Type="http://schemas.openxmlformats.org/officeDocument/2006/relationships/diagramColors" Target="../diagrams/colors7.xml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340.png"/><Relationship Id="rId5" Type="http://schemas.openxmlformats.org/officeDocument/2006/relationships/diagramLayout" Target="../diagrams/layout7.xml"/><Relationship Id="rId10" Type="http://schemas.openxmlformats.org/officeDocument/2006/relationships/slide" Target="slide22.xml"/><Relationship Id="rId4" Type="http://schemas.openxmlformats.org/officeDocument/2006/relationships/diagramData" Target="../diagrams/data7.xml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vFV8HD7xp7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customXml" Target="../ink/ink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customXml" Target="../ink/ink1.xml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customXml" Target="../ink/ink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72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entrostudi-sio.cnr.it/" TargetMode="External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70.jpeg"/><Relationship Id="rId4" Type="http://schemas.openxmlformats.org/officeDocument/2006/relationships/image" Target="../media/image66.png"/><Relationship Id="rId9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struzioneliguria.gov.it/pagine/scuola-in-ospedale-e-istruzione-domiciliare---linee-guida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diagramLayout" Target="../diagrams/layout3.xml"/><Relationship Id="rId7" Type="http://schemas.openxmlformats.org/officeDocument/2006/relationships/oleObject" Target="../embeddings/oleObject1.bin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93BACA-3D41-E328-FB86-E9CC411E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015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/>
              <a:t>Il MODELLO INCLUSIVO DELLA CLASSE IBRIDA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64569A-8DDD-0E24-D026-1424C3C98599}"/>
              </a:ext>
            </a:extLst>
          </p:cNvPr>
          <p:cNvSpPr txBox="1"/>
          <p:nvPr/>
        </p:nvSpPr>
        <p:spPr>
          <a:xfrm>
            <a:off x="1210129" y="2932719"/>
            <a:ext cx="9771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>
                <a:solidFill>
                  <a:srgbClr val="000000"/>
                </a:solidFill>
                <a:effectLst/>
                <a:latin typeface="Helvetica" pitchFamily="2" charset="0"/>
              </a:rPr>
              <a:t>V. BENIGNO, G. </a:t>
            </a:r>
            <a:r>
              <a:rPr lang="it-IT" sz="2400">
                <a:solidFill>
                  <a:srgbClr val="000000"/>
                </a:solidFill>
                <a:latin typeface="Helvetica" pitchFamily="2" charset="0"/>
              </a:rPr>
              <a:t>CARUSO, E. DALLA MUTTA, </a:t>
            </a:r>
            <a:r>
              <a:rPr lang="it-IT" sz="2400" err="1">
                <a:solidFill>
                  <a:srgbClr val="000000"/>
                </a:solidFill>
                <a:latin typeface="Helvetica" pitchFamily="2" charset="0"/>
              </a:rPr>
              <a:t>F</a:t>
            </a:r>
            <a:r>
              <a:rPr lang="it-IT" sz="2400">
                <a:solidFill>
                  <a:srgbClr val="000000"/>
                </a:solidFill>
                <a:latin typeface="Helvetica" pitchFamily="2" charset="0"/>
              </a:rPr>
              <a:t>. DAGNINO, A. CEREGINI</a:t>
            </a:r>
          </a:p>
          <a:p>
            <a:pPr algn="ctr">
              <a:buNone/>
            </a:pPr>
            <a:endParaRPr lang="it-IT" sz="240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50BC95-339C-8074-525B-AAAD3AF52E58}"/>
              </a:ext>
            </a:extLst>
          </p:cNvPr>
          <p:cNvSpPr txBox="1"/>
          <p:nvPr/>
        </p:nvSpPr>
        <p:spPr>
          <a:xfrm>
            <a:off x="1210129" y="4237899"/>
            <a:ext cx="9771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>
                <a:solidFill>
                  <a:srgbClr val="000000"/>
                </a:solidFill>
                <a:effectLst/>
                <a:latin typeface="Helvetica" pitchFamily="2" charset="0"/>
              </a:rPr>
              <a:t>ITD-CNR Genova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EA86BAE-7688-C981-1A79-1126BE749820}"/>
              </a:ext>
            </a:extLst>
          </p:cNvPr>
          <p:cNvSpPr/>
          <p:nvPr/>
        </p:nvSpPr>
        <p:spPr>
          <a:xfrm>
            <a:off x="838200" y="312841"/>
            <a:ext cx="2246981" cy="1341317"/>
          </a:xfrm>
          <a:custGeom>
            <a:avLst/>
            <a:gdLst/>
            <a:ahLst/>
            <a:cxnLst/>
            <a:rect l="l" t="t" r="r" b="b"/>
            <a:pathLst>
              <a:path w="4356907" h="2145777">
                <a:moveTo>
                  <a:pt x="0" y="0"/>
                </a:moveTo>
                <a:lnTo>
                  <a:pt x="4356907" y="0"/>
                </a:lnTo>
                <a:lnTo>
                  <a:pt x="4356907" y="2145777"/>
                </a:lnTo>
                <a:lnTo>
                  <a:pt x="0" y="21457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845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1CC4F248-C9EA-4549-B9CD-432DAAA78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1">
            <a:extLst>
              <a:ext uri="{FF2B5EF4-FFF2-40B4-BE49-F238E27FC236}">
                <a16:creationId xmlns:a16="http://schemas.microsoft.com/office/drawing/2014/main" id="{303FB502-0691-586A-60E7-01D69AB42A58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cap="all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IL MODELLO DELLA CLASSE IBRIDA INCLUSIVA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99B04C2-0611-5225-D0AD-DAB4C5E4340C}"/>
              </a:ext>
            </a:extLst>
          </p:cNvPr>
          <p:cNvGrpSpPr/>
          <p:nvPr/>
        </p:nvGrpSpPr>
        <p:grpSpPr>
          <a:xfrm>
            <a:off x="2168028" y="2286000"/>
            <a:ext cx="7432082" cy="4022725"/>
            <a:chOff x="1857153" y="1592672"/>
            <a:chExt cx="8389933" cy="454117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4BF4763-2019-35CC-D500-5CF8F3DE9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9" t="67026"/>
            <a:stretch/>
          </p:blipFill>
          <p:spPr bwMode="auto">
            <a:xfrm>
              <a:off x="1857153" y="1592672"/>
              <a:ext cx="8389933" cy="45411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B61DAED8-0B50-BF14-3706-117A6410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1065" y="3270076"/>
              <a:ext cx="722108" cy="375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582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5B23B5-1F2B-57AA-7E90-BB8EDDA38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accent1">
                    <a:lumMod val="60000"/>
                    <a:lumOff val="40000"/>
                  </a:schemeClr>
                </a:solidFill>
              </a:rPr>
              <a:t>Parliamo di Pietro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523EE7-73C3-3F29-23B2-4BBB50AE7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Pietro è un bambino che ha trascorso la quinta elementare tra casa e ospedale a causa di una grave malattia. </a:t>
            </a:r>
          </a:p>
          <a:p>
            <a:pPr marL="0" indent="0">
              <a:buNone/>
            </a:pPr>
            <a:r>
              <a:rPr lang="it-IT"/>
              <a:t>Lo conosciamo nell’anno scolastico 2020-21; Pietro sta meglio ma non  può rientrare a scuola a settembre, troppo rischioso. </a:t>
            </a:r>
          </a:p>
          <a:p>
            <a:pPr marL="0" indent="0">
              <a:buNone/>
            </a:pPr>
            <a:r>
              <a:rPr lang="it-IT"/>
              <a:t>La sua classe si sta formando e lui perderà questa delicata fase: la conoscenza dei compagni, dei nuovi professori, l’adattamento alla routine delle medie.</a:t>
            </a:r>
          </a:p>
          <a:p>
            <a:pPr marL="0" indent="0">
              <a:buNone/>
            </a:pPr>
            <a:r>
              <a:rPr lang="it-IT"/>
              <a:t>Per fortuna un insegnante della scuola di Pietro conosce l’ITD e i lavori sulla classe ibrida. Il preside si attiva e i professori della classe di Pietro accettano (dopo i mesi di DAD della pandemia) di provare a far collegare Pietro con la classe. </a:t>
            </a:r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290CA8CF-FF83-A729-2930-60FA370B37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00035" imgH="1181100" progId="Acrobat.Document.DC">
                  <p:embed/>
                </p:oleObj>
              </mc:Choice>
              <mc:Fallback>
                <p:oleObj name="Acrobat Document" r:id="rId2" imgW="2400035" imgH="1181100" progId="Acrobat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290CA8CF-FF83-A729-2930-60FA370B37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9333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7AFC2-6CAA-4F6D-BC8E-81A3DE6FB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0013C5-632D-57F7-B053-6C66E7EFC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accent1">
                    <a:lumMod val="60000"/>
                    <a:lumOff val="40000"/>
                  </a:schemeClr>
                </a:solidFill>
              </a:rPr>
              <a:t>Parliamo di Pietro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A87A4F-FCAC-01F7-F17A-936504BC5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Nelle circolari ministeriali si parla di DDI, ma quello che proponiamo è un po’ più articolato</a:t>
            </a:r>
          </a:p>
          <a:p>
            <a:pPr marL="0" indent="0">
              <a:buNone/>
            </a:pPr>
            <a:r>
              <a:rPr lang="it-IT"/>
              <a:t>Non si tratta di accendere una webcam e far seguire a Pietro le lezioni a distanza, si tratta di far sentire Pietro parte di una classe in cui non è mai entrato, si tratta di coinvolgerlo attivamente nelle attività didattiche.</a:t>
            </a:r>
          </a:p>
          <a:p>
            <a:pPr marL="0" indent="0">
              <a:buNone/>
            </a:pPr>
            <a:r>
              <a:rPr lang="it-IT"/>
              <a:t>Solo in questo modo il rientro (che speriamo avvenga presto) sarà meno difficile ed estraniante.</a:t>
            </a:r>
          </a:p>
          <a:p>
            <a:pPr mar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619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BD462-602E-9595-DE77-ACBE4E10C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8FC5FF-5C2B-DFB5-7176-87C8EB06E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accent1">
                    <a:lumMod val="60000"/>
                    <a:lumOff val="40000"/>
                  </a:schemeClr>
                </a:solidFill>
              </a:rPr>
              <a:t>La classe ibrida inclusiva di Pietro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058263C-8FC5-354F-6CEA-076AE998D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682"/>
            <a:ext cx="10515600" cy="4351338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GB"/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/>
              <a:t>  </a:t>
            </a:r>
            <a:r>
              <a:rPr lang="en-GB" err="1">
                <a:latin typeface="Calibri"/>
                <a:ea typeface="Calibri"/>
                <a:cs typeface="Calibri"/>
              </a:rPr>
              <a:t>Istruzione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domiciliare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tradizionale</a:t>
            </a:r>
            <a:endParaRPr lang="en-GB">
              <a:latin typeface="Calibri"/>
              <a:ea typeface="Calibri"/>
              <a:cs typeface="Calibri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err="1">
                <a:latin typeface="Calibri"/>
                <a:ea typeface="Calibri"/>
                <a:cs typeface="Calibri"/>
              </a:rPr>
              <a:t>Collegamento</a:t>
            </a:r>
            <a:r>
              <a:rPr lang="en-GB">
                <a:latin typeface="Calibri"/>
                <a:ea typeface="Calibri"/>
                <a:cs typeface="Calibri"/>
              </a:rPr>
              <a:t> a </a:t>
            </a:r>
            <a:r>
              <a:rPr lang="en-GB" err="1">
                <a:latin typeface="Calibri"/>
                <a:ea typeface="Calibri"/>
                <a:cs typeface="Calibri"/>
              </a:rPr>
              <a:t>distanza</a:t>
            </a:r>
            <a:r>
              <a:rPr lang="en-GB">
                <a:latin typeface="Calibri"/>
                <a:ea typeface="Calibri"/>
                <a:cs typeface="Calibri"/>
              </a:rPr>
              <a:t> con la </a:t>
            </a:r>
            <a:r>
              <a:rPr lang="en-GB" err="1">
                <a:latin typeface="Calibri"/>
                <a:ea typeface="Calibri"/>
                <a:cs typeface="Calibri"/>
              </a:rPr>
              <a:t>classe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che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si</a:t>
            </a:r>
            <a:r>
              <a:rPr lang="en-GB">
                <a:latin typeface="Calibri"/>
                <a:ea typeface="Calibri"/>
                <a:cs typeface="Calibri"/>
              </a:rPr>
              <a:t> trova in </a:t>
            </a:r>
            <a:r>
              <a:rPr lang="en-GB" err="1">
                <a:latin typeface="Calibri"/>
                <a:ea typeface="Calibri"/>
                <a:cs typeface="Calibri"/>
              </a:rPr>
              <a:t>presenza</a:t>
            </a:r>
            <a:r>
              <a:rPr lang="en-GB">
                <a:latin typeface="Calibri"/>
                <a:ea typeface="Calibri"/>
                <a:cs typeface="Calibri"/>
              </a:rPr>
              <a:t>: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GB" err="1">
                <a:latin typeface="Calibri"/>
                <a:ea typeface="Calibri"/>
                <a:cs typeface="Calibri"/>
              </a:rPr>
              <a:t>attività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didattiche</a:t>
            </a:r>
            <a:r>
              <a:rPr lang="en-GB">
                <a:latin typeface="Calibri"/>
                <a:ea typeface="Calibri"/>
                <a:cs typeface="Calibri"/>
              </a:rPr>
              <a:t> in </a:t>
            </a:r>
            <a:r>
              <a:rPr lang="en-GB" err="1">
                <a:latin typeface="Calibri"/>
                <a:ea typeface="Calibri"/>
                <a:cs typeface="Calibri"/>
              </a:rPr>
              <a:t>plenaria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GB" err="1">
                <a:latin typeface="Calibri"/>
                <a:ea typeface="Calibri"/>
                <a:cs typeface="Calibri"/>
              </a:rPr>
              <a:t>attività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didattiche</a:t>
            </a:r>
            <a:r>
              <a:rPr lang="en-GB">
                <a:latin typeface="Calibri"/>
                <a:ea typeface="Calibri"/>
                <a:cs typeface="Calibri"/>
              </a:rPr>
              <a:t> collaborative 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GB" err="1">
                <a:latin typeface="Calibri"/>
                <a:ea typeface="Calibri"/>
                <a:cs typeface="Calibri"/>
              </a:rPr>
              <a:t>Socializzazione</a:t>
            </a:r>
            <a:r>
              <a:rPr lang="en-GB">
                <a:latin typeface="Calibri"/>
                <a:ea typeface="Calibri"/>
                <a:cs typeface="Calibri"/>
              </a:rPr>
              <a:t> (</a:t>
            </a:r>
            <a:r>
              <a:rPr lang="en-GB" err="1">
                <a:latin typeface="Calibri"/>
                <a:ea typeface="Calibri"/>
                <a:cs typeface="Calibri"/>
              </a:rPr>
              <a:t>strutturata</a:t>
            </a:r>
            <a:r>
              <a:rPr lang="en-GB">
                <a:latin typeface="Calibri"/>
                <a:ea typeface="Calibri"/>
                <a:cs typeface="Calibri"/>
              </a:rPr>
              <a:t> e </a:t>
            </a:r>
            <a:r>
              <a:rPr lang="en-GB" err="1">
                <a:latin typeface="Calibri"/>
                <a:ea typeface="Calibri"/>
                <a:cs typeface="Calibri"/>
              </a:rPr>
              <a:t>spontanea</a:t>
            </a:r>
            <a:r>
              <a:rPr lang="en-GB">
                <a:latin typeface="Calibri"/>
                <a:ea typeface="Calibri"/>
                <a:cs typeface="Calibri"/>
              </a:rPr>
              <a:t>)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err="1">
                <a:latin typeface="Calibri"/>
                <a:ea typeface="Calibri"/>
                <a:cs typeface="Calibri"/>
              </a:rPr>
              <a:t>Attività</a:t>
            </a:r>
            <a:r>
              <a:rPr lang="en-GB">
                <a:latin typeface="Calibri"/>
                <a:ea typeface="Calibri"/>
                <a:cs typeface="Calibri"/>
              </a:rPr>
              <a:t> con </a:t>
            </a:r>
            <a:r>
              <a:rPr lang="en-GB" err="1">
                <a:latin typeface="Calibri"/>
                <a:ea typeface="Calibri"/>
                <a:cs typeface="Calibri"/>
              </a:rPr>
              <a:t>i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compagni</a:t>
            </a:r>
            <a:r>
              <a:rPr lang="en-GB">
                <a:latin typeface="Calibri"/>
                <a:ea typeface="Calibri"/>
                <a:cs typeface="Calibri"/>
              </a:rPr>
              <a:t> in </a:t>
            </a:r>
            <a:r>
              <a:rPr lang="en-GB" err="1">
                <a:latin typeface="Calibri"/>
                <a:ea typeface="Calibri"/>
                <a:cs typeface="Calibri"/>
              </a:rPr>
              <a:t>asincrono</a:t>
            </a:r>
            <a:r>
              <a:rPr lang="en-GB">
                <a:latin typeface="Calibri"/>
                <a:ea typeface="Calibri"/>
                <a:cs typeface="Calibri"/>
              </a:rPr>
              <a:t> (</a:t>
            </a:r>
            <a:r>
              <a:rPr lang="en-GB" err="1">
                <a:latin typeface="Calibri"/>
                <a:ea typeface="Calibri"/>
                <a:cs typeface="Calibri"/>
              </a:rPr>
              <a:t>piccoli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progetti</a:t>
            </a:r>
            <a:r>
              <a:rPr lang="en-GB">
                <a:latin typeface="Calibri"/>
                <a:ea typeface="Calibri"/>
                <a:cs typeface="Calibri"/>
              </a:rPr>
              <a:t>)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>
                <a:latin typeface="Calibri"/>
                <a:ea typeface="Calibri"/>
                <a:cs typeface="Calibri"/>
              </a:rPr>
              <a:t>Una </a:t>
            </a:r>
            <a:r>
              <a:rPr lang="en-GB" err="1">
                <a:latin typeface="Calibri"/>
                <a:ea typeface="Calibri"/>
                <a:cs typeface="Calibri"/>
              </a:rPr>
              <a:t>visita</a:t>
            </a:r>
            <a:r>
              <a:rPr lang="en-GB">
                <a:latin typeface="Calibri"/>
                <a:ea typeface="Calibri"/>
                <a:cs typeface="Calibri"/>
              </a:rPr>
              <a:t> alla </a:t>
            </a:r>
            <a:r>
              <a:rPr lang="en-GB" err="1">
                <a:latin typeface="Calibri"/>
                <a:ea typeface="Calibri"/>
                <a:cs typeface="Calibri"/>
              </a:rPr>
              <a:t>classe</a:t>
            </a:r>
            <a:endParaRPr lang="en-GB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/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573510AD-F7BE-AEBB-D64C-44053CAE4F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00035" imgH="1181100" progId="Acrobat.Document.DC">
                  <p:embed/>
                </p:oleObj>
              </mc:Choice>
              <mc:Fallback>
                <p:oleObj name="Acrobat Document" r:id="rId2" imgW="2400035" imgH="1181100" progId="Acrobat.Document.DC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573510AD-F7BE-AEBB-D64C-44053CAE4F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0136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>
            <a:extLst>
              <a:ext uri="{FF2B5EF4-FFF2-40B4-BE49-F238E27FC236}">
                <a16:creationId xmlns:a16="http://schemas.microsoft.com/office/drawing/2014/main" id="{91A1FF61-8E6C-4C63-B416-47FAD3FAC565}"/>
              </a:ext>
            </a:extLst>
          </p:cNvPr>
          <p:cNvGrpSpPr/>
          <p:nvPr/>
        </p:nvGrpSpPr>
        <p:grpSpPr>
          <a:xfrm>
            <a:off x="3547800" y="2835013"/>
            <a:ext cx="5694271" cy="1673831"/>
            <a:chOff x="2279577" y="2752706"/>
            <a:chExt cx="7592361" cy="2231775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C2763671-3B2C-47BE-BD98-6C66CE332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0062" y="2752706"/>
              <a:ext cx="3141876" cy="1968401"/>
            </a:xfrm>
            <a:prstGeom prst="rect">
              <a:avLst/>
            </a:prstGeom>
          </p:spPr>
        </p:pic>
        <p:pic>
          <p:nvPicPr>
            <p:cNvPr id="27" name="Picture 12" descr="http://edcompassblog.smarttech.com/wp-content/uploads/2013/06/Center-based-learning-1-1024x682.jpg">
              <a:extLst>
                <a:ext uri="{FF2B5EF4-FFF2-40B4-BE49-F238E27FC236}">
                  <a16:creationId xmlns:a16="http://schemas.microsoft.com/office/drawing/2014/main" id="{5AABD033-33E0-4A4B-92C8-946E44020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577" y="2752706"/>
              <a:ext cx="3351273" cy="22317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F7F462C-5BB1-4F8D-AB89-38A51254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55" y="211210"/>
            <a:ext cx="10515600" cy="1325563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accent1">
                    <a:lumMod val="60000"/>
                    <a:lumOff val="40000"/>
                  </a:schemeClr>
                </a:solidFill>
              </a:rPr>
              <a:t>Torniamo al modello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98FAF930-939F-4447-B893-CC585373FAA2}"/>
              </a:ext>
            </a:extLst>
          </p:cNvPr>
          <p:cNvGrpSpPr/>
          <p:nvPr/>
        </p:nvGrpSpPr>
        <p:grpSpPr>
          <a:xfrm>
            <a:off x="2909337" y="1782537"/>
            <a:ext cx="3976800" cy="2675965"/>
            <a:chOff x="2453385" y="1045596"/>
            <a:chExt cx="4127698" cy="2717800"/>
          </a:xfrm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1C0C9ECC-7A96-41FA-8EF2-CCF2BA666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321" y="1045596"/>
              <a:ext cx="2925762" cy="2717800"/>
            </a:xfrm>
            <a:prstGeom prst="ellipse">
              <a:avLst/>
            </a:prstGeom>
            <a:gradFill rotWithShape="1">
              <a:gsLst>
                <a:gs pos="0">
                  <a:srgbClr val="FAFD00">
                    <a:alpha val="50999"/>
                  </a:srgbClr>
                </a:gs>
                <a:gs pos="100000">
                  <a:srgbClr val="FAFD00">
                    <a:gamma/>
                    <a:shade val="46275"/>
                    <a:invGamma/>
                    <a:alpha val="5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it-IT" sz="1050">
                <a:latin typeface="Calibri" panose="020F0502020204030204"/>
              </a:endParaRPr>
            </a:p>
          </p:txBody>
        </p:sp>
        <p:sp>
          <p:nvSpPr>
            <p:cNvPr id="9" name="Text Box 19">
              <a:extLst>
                <a:ext uri="{FF2B5EF4-FFF2-40B4-BE49-F238E27FC236}">
                  <a16:creationId xmlns:a16="http://schemas.microsoft.com/office/drawing/2014/main" id="{14EA30B8-69F1-4878-BA94-9F6A0208C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3385" y="1970000"/>
              <a:ext cx="2657933" cy="46888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685800">
                <a:defRPr/>
              </a:pPr>
              <a:r>
                <a:rPr lang="it-IT" altLang="it-IT" b="1">
                  <a:solidFill>
                    <a:srgbClr val="44546A">
                      <a:lumMod val="95000"/>
                      <a:lumOff val="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spazio fisico d’aula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76F7DB1-40D9-46B5-A89A-7DD4B1932419}"/>
              </a:ext>
            </a:extLst>
          </p:cNvPr>
          <p:cNvGrpSpPr/>
          <p:nvPr/>
        </p:nvGrpSpPr>
        <p:grpSpPr>
          <a:xfrm>
            <a:off x="5881566" y="1915485"/>
            <a:ext cx="4400592" cy="2675965"/>
            <a:chOff x="5507933" y="1039246"/>
            <a:chExt cx="4567571" cy="2717800"/>
          </a:xfrm>
        </p:grpSpPr>
        <p:sp>
          <p:nvSpPr>
            <p:cNvPr id="11" name="Oval 3">
              <a:extLst>
                <a:ext uri="{FF2B5EF4-FFF2-40B4-BE49-F238E27FC236}">
                  <a16:creationId xmlns:a16="http://schemas.microsoft.com/office/drawing/2014/main" id="{E6330F4D-ADB2-46DF-B64F-921F47761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933" y="1039246"/>
              <a:ext cx="2925763" cy="2717800"/>
            </a:xfrm>
            <a:prstGeom prst="ellipse">
              <a:avLst/>
            </a:prstGeom>
            <a:gradFill rotWithShape="1">
              <a:gsLst>
                <a:gs pos="0">
                  <a:srgbClr val="D60093">
                    <a:alpha val="48000"/>
                  </a:srgbClr>
                </a:gs>
                <a:gs pos="100000">
                  <a:srgbClr val="D60093">
                    <a:gamma/>
                    <a:shade val="46275"/>
                    <a:invGamma/>
                    <a:alpha val="49001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it-IT" sz="1050">
                <a:latin typeface="Calibri" panose="020F0502020204030204"/>
              </a:endParaRPr>
            </a:p>
          </p:txBody>
        </p:sp>
        <p:sp>
          <p:nvSpPr>
            <p:cNvPr id="12" name="Text Box 19">
              <a:extLst>
                <a:ext uri="{FF2B5EF4-FFF2-40B4-BE49-F238E27FC236}">
                  <a16:creationId xmlns:a16="http://schemas.microsoft.com/office/drawing/2014/main" id="{0EEDA2A4-5DBF-4057-8D19-3C30801F67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0992" y="1372830"/>
              <a:ext cx="3334512" cy="468882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>
              <a:spAutoFit/>
            </a:bodyPr>
            <a:lstStyle>
              <a:defPPr>
                <a:defRPr lang="it-IT"/>
              </a:defPPr>
              <a:lvl1pPr algn="ctr">
                <a:defRPr sz="2400" b="1">
                  <a:solidFill>
                    <a:schemeClr val="tx2"/>
                  </a:solidFill>
                </a:defRPr>
              </a:lvl1pPr>
              <a:lvl2pPr marL="571500">
                <a:defRPr sz="2400"/>
              </a:lvl2pPr>
              <a:lvl3pPr marL="1143000">
                <a:defRPr sz="2400"/>
              </a:lvl3pPr>
              <a:lvl4pPr marL="1714500">
                <a:defRPr sz="2400"/>
              </a:lvl4pPr>
              <a:lvl5pPr marL="2286000">
                <a:defRPr sz="2400"/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defTabSz="685800">
                <a:defRPr/>
              </a:pPr>
              <a:r>
                <a:rPr lang="it-IT" altLang="it-IT">
                  <a:solidFill>
                    <a:srgbClr val="44546A">
                      <a:lumMod val="95000"/>
                      <a:lumOff val="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spazio fisico domiciliare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E4DB914F-B11B-4197-9582-00B494209E36}"/>
              </a:ext>
            </a:extLst>
          </p:cNvPr>
          <p:cNvGrpSpPr/>
          <p:nvPr/>
        </p:nvGrpSpPr>
        <p:grpSpPr>
          <a:xfrm>
            <a:off x="4989126" y="3390089"/>
            <a:ext cx="2818804" cy="2675965"/>
            <a:chOff x="4581628" y="2536903"/>
            <a:chExt cx="2925762" cy="2717800"/>
          </a:xfrm>
        </p:grpSpPr>
        <p:sp>
          <p:nvSpPr>
            <p:cNvPr id="14" name="Oval 2">
              <a:extLst>
                <a:ext uri="{FF2B5EF4-FFF2-40B4-BE49-F238E27FC236}">
                  <a16:creationId xmlns:a16="http://schemas.microsoft.com/office/drawing/2014/main" id="{0F3CF7AF-A562-4D1D-92B9-64B19ACCA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1628" y="2536903"/>
              <a:ext cx="2925762" cy="2717800"/>
            </a:xfrm>
            <a:prstGeom prst="ellipse">
              <a:avLst/>
            </a:prstGeom>
            <a:gradFill rotWithShape="1">
              <a:gsLst>
                <a:gs pos="0">
                  <a:srgbClr val="4A66AC">
                    <a:alpha val="53999"/>
                  </a:srgbClr>
                </a:gs>
                <a:gs pos="100000">
                  <a:srgbClr val="4A66AC">
                    <a:gamma/>
                    <a:shade val="46275"/>
                    <a:invGamma/>
                    <a:alpha val="5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it-IT" sz="120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5" name="Text Box 19">
              <a:extLst>
                <a:ext uri="{FF2B5EF4-FFF2-40B4-BE49-F238E27FC236}">
                  <a16:creationId xmlns:a16="http://schemas.microsoft.com/office/drawing/2014/main" id="{C509C893-824D-47FB-8E2D-3693CB997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9790" y="4182028"/>
              <a:ext cx="2081982" cy="468882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>
              <a:spAutoFit/>
            </a:bodyPr>
            <a:lstStyle>
              <a:defPPr>
                <a:defRPr lang="it-IT"/>
              </a:defPPr>
              <a:lvl1pPr algn="ctr">
                <a:defRPr sz="2400" b="1">
                  <a:solidFill>
                    <a:schemeClr val="tx2"/>
                  </a:solidFill>
                </a:defRPr>
              </a:lvl1pPr>
              <a:lvl2pPr marL="571500">
                <a:defRPr sz="2400"/>
              </a:lvl2pPr>
              <a:lvl3pPr marL="1143000">
                <a:defRPr sz="2400"/>
              </a:lvl3pPr>
              <a:lvl4pPr marL="1714500">
                <a:defRPr sz="2400"/>
              </a:lvl4pPr>
              <a:lvl5pPr marL="2286000">
                <a:defRPr sz="2400"/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defTabSz="685800">
                <a:defRPr/>
              </a:pPr>
              <a:r>
                <a:rPr lang="it-IT" altLang="it-IT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spazio digitale</a:t>
              </a:r>
              <a:endParaRPr lang="it-IT" altLang="it-IT" sz="210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D0AF97E-EA9C-4C0B-AE6A-FBAB6C7B4888}"/>
              </a:ext>
            </a:extLst>
          </p:cNvPr>
          <p:cNvGrpSpPr/>
          <p:nvPr/>
        </p:nvGrpSpPr>
        <p:grpSpPr>
          <a:xfrm>
            <a:off x="1934850" y="1359340"/>
            <a:ext cx="9062829" cy="4820831"/>
            <a:chOff x="-461295" y="405156"/>
            <a:chExt cx="12542287" cy="6528274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41E3C528-2950-419A-A69C-C2C737A13578}"/>
                </a:ext>
              </a:extLst>
            </p:cNvPr>
            <p:cNvGrpSpPr/>
            <p:nvPr/>
          </p:nvGrpSpPr>
          <p:grpSpPr>
            <a:xfrm>
              <a:off x="2716573" y="1074966"/>
              <a:ext cx="7456127" cy="4558169"/>
              <a:chOff x="2147613" y="1074966"/>
              <a:chExt cx="7456127" cy="4558169"/>
            </a:xfrm>
          </p:grpSpPr>
          <p:cxnSp>
            <p:nvCxnSpPr>
              <p:cNvPr id="21" name="Connettore 2 20">
                <a:extLst>
                  <a:ext uri="{FF2B5EF4-FFF2-40B4-BE49-F238E27FC236}">
                    <a16:creationId xmlns:a16="http://schemas.microsoft.com/office/drawing/2014/main" id="{87653472-7BFE-4529-B1A1-FD38CD24142B}"/>
                  </a:ext>
                </a:extLst>
              </p:cNvPr>
              <p:cNvCxnSpPr/>
              <p:nvPr/>
            </p:nvCxnSpPr>
            <p:spPr>
              <a:xfrm flipV="1">
                <a:off x="5130178" y="1074966"/>
                <a:ext cx="0" cy="2664296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ACCBF9">
                    <a:lumMod val="60000"/>
                    <a:lumOff val="40000"/>
                  </a:srgbClr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Connettore 2 21">
                <a:extLst>
                  <a:ext uri="{FF2B5EF4-FFF2-40B4-BE49-F238E27FC236}">
                    <a16:creationId xmlns:a16="http://schemas.microsoft.com/office/drawing/2014/main" id="{3E12BEB6-8965-41AF-ACA2-9C11E02037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30178" y="3708782"/>
                <a:ext cx="4473562" cy="3048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ACCBF9">
                    <a:lumMod val="60000"/>
                    <a:lumOff val="40000"/>
                  </a:srgbClr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F4A0ADDA-FB8B-43B5-8AC0-CCBDEE7DE447}"/>
                  </a:ext>
                </a:extLst>
              </p:cNvPr>
              <p:cNvCxnSpPr/>
              <p:nvPr/>
            </p:nvCxnSpPr>
            <p:spPr>
              <a:xfrm flipH="1">
                <a:off x="2147613" y="3708782"/>
                <a:ext cx="3013047" cy="1924353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ACCBF9">
                    <a:lumMod val="60000"/>
                    <a:lumOff val="40000"/>
                  </a:srgbClr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D09C08CE-7780-49F6-B554-705D1B927BA4}"/>
                </a:ext>
              </a:extLst>
            </p:cNvPr>
            <p:cNvSpPr txBox="1"/>
            <p:nvPr/>
          </p:nvSpPr>
          <p:spPr>
            <a:xfrm>
              <a:off x="2907321" y="405156"/>
              <a:ext cx="5583632" cy="562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57175">
                <a:defRPr/>
              </a:pPr>
              <a:r>
                <a:rPr lang="it-IT" sz="2100" b="1" spc="-33">
                  <a:solidFill>
                    <a:srgbClr val="53585F"/>
                  </a:solidFill>
                  <a:latin typeface="TIM Sans"/>
                  <a:sym typeface="TIM Sans"/>
                </a:rPr>
                <a:t>Dimensione didattico-metodologica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6CF2F20-82B8-4F8F-B2CB-D24BA2A8721C}"/>
                </a:ext>
              </a:extLst>
            </p:cNvPr>
            <p:cNvSpPr txBox="1"/>
            <p:nvPr/>
          </p:nvSpPr>
          <p:spPr>
            <a:xfrm>
              <a:off x="10038255" y="3224270"/>
              <a:ext cx="2042737" cy="1000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57175">
                <a:defRPr/>
              </a:pPr>
              <a:r>
                <a:rPr lang="it-IT" sz="2100" b="1" spc="-33">
                  <a:solidFill>
                    <a:srgbClr val="53585F"/>
                  </a:solidFill>
                  <a:latin typeface="TIM Sans"/>
                </a:rPr>
                <a:t>Dimensione</a:t>
              </a:r>
              <a:br>
                <a:rPr lang="it-IT" sz="2100" b="1" spc="-33">
                  <a:solidFill>
                    <a:srgbClr val="53585F"/>
                  </a:solidFill>
                  <a:latin typeface="TIM Sans"/>
                </a:rPr>
              </a:br>
              <a:r>
                <a:rPr lang="it-IT" sz="2100" b="1" spc="-33">
                  <a:solidFill>
                    <a:srgbClr val="53585F"/>
                  </a:solidFill>
                  <a:latin typeface="TIM Sans"/>
                </a:rPr>
                <a:t>tecnologica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1EB0CD5-E096-4174-A20C-4E393FF3C3AB}"/>
                </a:ext>
              </a:extLst>
            </p:cNvPr>
            <p:cNvSpPr txBox="1"/>
            <p:nvPr/>
          </p:nvSpPr>
          <p:spPr>
            <a:xfrm>
              <a:off x="-461295" y="5495522"/>
              <a:ext cx="2540022" cy="1437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57175">
                <a:defRPr/>
              </a:pPr>
              <a:r>
                <a:rPr lang="it-IT" sz="2100" b="1" spc="-33">
                  <a:solidFill>
                    <a:srgbClr val="53585F"/>
                  </a:solidFill>
                  <a:latin typeface="TIM Sans"/>
                </a:rPr>
                <a:t>Dimensione</a:t>
              </a:r>
            </a:p>
            <a:p>
              <a:pPr defTabSz="257175">
                <a:defRPr/>
              </a:pPr>
              <a:r>
                <a:rPr lang="it-IT" sz="2100" b="1" spc="-33">
                  <a:solidFill>
                    <a:srgbClr val="53585F"/>
                  </a:solidFill>
                  <a:latin typeface="TIM Sans"/>
                </a:rPr>
                <a:t>organizzativa e</a:t>
              </a:r>
              <a:br>
                <a:rPr lang="it-IT" sz="2100" b="1" spc="-33">
                  <a:solidFill>
                    <a:srgbClr val="53585F"/>
                  </a:solidFill>
                  <a:latin typeface="TIM Sans"/>
                </a:rPr>
              </a:br>
              <a:r>
                <a:rPr lang="it-IT" sz="2100" b="1" spc="-33">
                  <a:solidFill>
                    <a:srgbClr val="53585F"/>
                  </a:solidFill>
                  <a:latin typeface="TIM Sans"/>
                </a:rPr>
                <a:t>gestionale</a:t>
              </a: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2ADD0D13-D1EA-63A4-0CFF-D77C1BF36F2E}"/>
              </a:ext>
            </a:extLst>
          </p:cNvPr>
          <p:cNvSpPr/>
          <p:nvPr/>
        </p:nvSpPr>
        <p:spPr>
          <a:xfrm>
            <a:off x="1052423" y="6262777"/>
            <a:ext cx="10041147" cy="3276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DIMENSIONE CONTESTO</a:t>
            </a:r>
          </a:p>
        </p:txBody>
      </p:sp>
    </p:spTree>
    <p:extLst>
      <p:ext uri="{BB962C8B-B14F-4D97-AF65-F5344CB8AC3E}">
        <p14:creationId xmlns:p14="http://schemas.microsoft.com/office/powerpoint/2010/main" val="389481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3DF55508-B483-F381-01DA-4BFEC70656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00035" imgH="1181100" progId="Acrobat.Document.DC">
                  <p:embed/>
                </p:oleObj>
              </mc:Choice>
              <mc:Fallback>
                <p:oleObj name="Acrobat Document" r:id="rId2" imgW="2400035" imgH="1181100" progId="Acrobat.Document.DC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3DF55508-B483-F381-01DA-4BFEC70656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46BC697D-9BDA-E29A-63E2-DAF0CD98F1B1}"/>
              </a:ext>
            </a:extLst>
          </p:cNvPr>
          <p:cNvGraphicFramePr/>
          <p:nvPr/>
        </p:nvGraphicFramePr>
        <p:xfrm>
          <a:off x="1796026" y="12309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F2A2131-E737-0F03-F6DB-3DED1F568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accent1">
                    <a:lumMod val="60000"/>
                    <a:lumOff val="40000"/>
                  </a:schemeClr>
                </a:solidFill>
              </a:rPr>
              <a:t>Il contesto – gli attori e le relazioni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Anteprima della diapositiva 5">
                <a:extLst>
                  <a:ext uri="{FF2B5EF4-FFF2-40B4-BE49-F238E27FC236}">
                    <a16:creationId xmlns:a16="http://schemas.microsoft.com/office/drawing/2014/main" id="{2253B1E4-A341-3598-4264-BA194FB01C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0189813"/>
                  </p:ext>
                </p:extLst>
              </p:nvPr>
            </p:nvGraphicFramePr>
            <p:xfrm>
              <a:off x="7807044" y="1617566"/>
              <a:ext cx="2267679" cy="1275569"/>
            </p:xfrm>
            <a:graphic>
              <a:graphicData uri="http://schemas.microsoft.com/office/powerpoint/2016/slidezoom">
                <pslz:sldZm>
                  <pslz:sldZmObj sldId="2024" cId="1093746370">
                    <pslz:zmPr id="{50994BDD-BFDF-498A-8D3F-BE19901CD8BD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67679" cy="12755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Anteprima della diapositiva 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253B1E4-A341-3598-4264-BA194FB01C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07044" y="1617566"/>
                <a:ext cx="2267679" cy="12755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914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F6C68-92B8-E27F-00D6-4AD045AD5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3A88D9CA-DB43-5CC3-D882-96C9B77845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00035" imgH="1181100" progId="Acrobat.Document.DC">
                  <p:embed/>
                </p:oleObj>
              </mc:Choice>
              <mc:Fallback>
                <p:oleObj name="Acrobat Document" r:id="rId2" imgW="2400035" imgH="1181100" progId="Acrobat.Document.DC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3A88D9CA-DB43-5CC3-D882-96C9B77845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357BCB89-21E0-4A9F-DBAC-458F49A9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contesto – Lo studente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C60D8A-A4D3-D652-FD81-13FE0FAD9870}"/>
              </a:ext>
            </a:extLst>
          </p:cNvPr>
          <p:cNvSpPr txBox="1"/>
          <p:nvPr/>
        </p:nvSpPr>
        <p:spPr>
          <a:xfrm>
            <a:off x="838200" y="1861707"/>
            <a:ext cx="8927691" cy="22550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Bisogna considerare diversi aspetti:</a:t>
            </a:r>
            <a:endParaRPr lang="it-IT"/>
          </a:p>
          <a:p>
            <a:pPr marL="800100"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il suo stato di salute fisico e psicologico</a:t>
            </a:r>
          </a:p>
          <a:p>
            <a:pPr marL="800100"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le sue caratteristiche personali (socialità, timidezza…)</a:t>
            </a:r>
          </a:p>
          <a:p>
            <a:pPr marL="800100"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le relazioni pregresse con i compagni</a:t>
            </a:r>
          </a:p>
        </p:txBody>
      </p:sp>
    </p:spTree>
    <p:extLst>
      <p:ext uri="{BB962C8B-B14F-4D97-AF65-F5344CB8AC3E}">
        <p14:creationId xmlns:p14="http://schemas.microsoft.com/office/powerpoint/2010/main" val="1093746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C9288-0E7E-1E5C-0D3F-F2FA0A02F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92CE8133-ACA7-7075-EBB8-1ACD2E1FF5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00035" imgH="1181100" progId="Acrobat.Document.DC">
                  <p:embed/>
                </p:oleObj>
              </mc:Choice>
              <mc:Fallback>
                <p:oleObj name="Acrobat Document" r:id="rId2" imgW="2400035" imgH="1181100" progId="Acrobat.Document.DC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92CE8133-ACA7-7075-EBB8-1ACD2E1FF5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17BFB131-A653-76AE-447E-41A378CB528F}"/>
              </a:ext>
            </a:extLst>
          </p:cNvPr>
          <p:cNvGraphicFramePr/>
          <p:nvPr/>
        </p:nvGraphicFramePr>
        <p:xfrm>
          <a:off x="1796026" y="12309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4ECD2FC8-4120-0EF2-0477-099D4CFB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accent1">
                    <a:lumMod val="60000"/>
                    <a:lumOff val="40000"/>
                  </a:schemeClr>
                </a:solidFill>
              </a:rPr>
              <a:t>Il contesto – gli attori e le relazioni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Anteprima della diapositiva 6">
                <a:extLst>
                  <a:ext uri="{FF2B5EF4-FFF2-40B4-BE49-F238E27FC236}">
                    <a16:creationId xmlns:a16="http://schemas.microsoft.com/office/drawing/2014/main" id="{CB071C43-5F79-3DAA-B842-59AAB8ED2C2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51850" y="2235200"/>
              <a:ext cx="2122311" cy="1193800"/>
            </p:xfrm>
            <a:graphic>
              <a:graphicData uri="http://schemas.microsoft.com/office/powerpoint/2016/slidezoom">
                <pslz:sldZm>
                  <pslz:sldZmObj sldId="1990" cId="239197081">
                    <pslz:zmPr id="{891E24AF-E62C-4AAE-A596-6B9C3A33DA03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22311" cy="11938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Anteprima della diapositiva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CB071C43-5F79-3DAA-B842-59AAB8ED2C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51850" y="2235200"/>
                <a:ext cx="2122311" cy="11938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0656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C84FB-4AB6-BDA3-DF43-A3F060C90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CADCC7C0-7F2F-2CEC-66CE-EC18A67A9A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00035" imgH="1181100" progId="Acrobat.Document.DC">
                  <p:embed/>
                </p:oleObj>
              </mc:Choice>
              <mc:Fallback>
                <p:oleObj name="Acrobat Document" r:id="rId2" imgW="2400035" imgH="1181100" progId="Acrobat.Document.DC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CADCC7C0-7F2F-2CEC-66CE-EC18A67A9A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B19F1EFE-F5B0-6926-1AF4-827307B0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contesto – I compagni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85037B-3BEE-AD22-834D-7120AE1BDC31}"/>
              </a:ext>
            </a:extLst>
          </p:cNvPr>
          <p:cNvSpPr txBox="1"/>
          <p:nvPr/>
        </p:nvSpPr>
        <p:spPr>
          <a:xfrm>
            <a:off x="838200" y="1861707"/>
            <a:ext cx="10318750" cy="33590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E’ importante:</a:t>
            </a:r>
          </a:p>
          <a:p>
            <a:pPr marL="800100"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coinvolgere le famiglie rispetto al collegamento con il compagno malato</a:t>
            </a:r>
          </a:p>
          <a:p>
            <a:pPr marL="800100"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preparare i compagni all’incontro (intervento dello psicologo scolastico)</a:t>
            </a:r>
          </a:p>
          <a:p>
            <a:pPr marL="800100"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t-IT" sz="2400">
                <a:latin typeface="Calibri"/>
                <a:ea typeface="Calibri"/>
                <a:cs typeface="Calibri"/>
              </a:rPr>
              <a:t>promuovere lo sviluppo di competenze sociali ed emotive e  favorire la conoscenza reciproca tra gli studenti</a:t>
            </a:r>
          </a:p>
          <a:p>
            <a:pPr marL="800100"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7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CFA68-720E-66D1-FB2C-2E6A3A11A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B087D10F-D481-FD6C-2B04-9E00ED4C64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00035" imgH="1181100" progId="Acrobat.Document.DC">
                  <p:embed/>
                </p:oleObj>
              </mc:Choice>
              <mc:Fallback>
                <p:oleObj name="Acrobat Document" r:id="rId2" imgW="2400035" imgH="1181100" progId="Acrobat.Document.DC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B087D10F-D481-FD6C-2B04-9E00ED4C6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7685EDAE-3B24-4693-E8D1-9D1C316D1D66}"/>
              </a:ext>
            </a:extLst>
          </p:cNvPr>
          <p:cNvGraphicFramePr/>
          <p:nvPr/>
        </p:nvGraphicFramePr>
        <p:xfrm>
          <a:off x="1796026" y="12309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B49F4849-CBAD-9703-F377-DD128422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accent1">
                    <a:lumMod val="60000"/>
                    <a:lumOff val="40000"/>
                  </a:schemeClr>
                </a:solidFill>
              </a:rPr>
              <a:t>Il contesto – gli attori e le relazioni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Anteprima della diapositiva 5">
                <a:extLst>
                  <a:ext uri="{FF2B5EF4-FFF2-40B4-BE49-F238E27FC236}">
                    <a16:creationId xmlns:a16="http://schemas.microsoft.com/office/drawing/2014/main" id="{86608898-70E3-8445-E811-29621EB58A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47050" y="5372100"/>
              <a:ext cx="2133600" cy="1200150"/>
            </p:xfrm>
            <a:graphic>
              <a:graphicData uri="http://schemas.microsoft.com/office/powerpoint/2016/slidezoom">
                <pslz:sldZm>
                  <pslz:sldZmObj sldId="1956" cId="1663596542">
                    <pslz:zmPr id="{82223DE5-3BCB-4471-BB92-6DBCF8738727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3600" cy="12001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Anteprima della diapositiva 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6608898-70E3-8445-E811-29621EB58A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47050" y="5372100"/>
                <a:ext cx="2133600" cy="12001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0196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1F5D7D-1E3F-AC0C-65A6-76B50FCAF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03BE29-AE23-D6E1-7119-457D51CD6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it-IT" b="1"/>
              <a:t>Stimoli per i partecipanti alla sessione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8475975-F566-67B0-81AA-7BC3440A7C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493250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0727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F462C-5BB1-4F8D-AB89-38A51254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Il contesto: docenti in una nuova dimensione collegiale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328846-34CF-4A0C-B78D-EF8587C98D07}"/>
              </a:ext>
            </a:extLst>
          </p:cNvPr>
          <p:cNvSpPr txBox="1"/>
          <p:nvPr/>
        </p:nvSpPr>
        <p:spPr>
          <a:xfrm>
            <a:off x="925145" y="2118526"/>
            <a:ext cx="9914546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La comunicazione tra docenti deve mirare:</a:t>
            </a:r>
          </a:p>
          <a:p>
            <a:pPr marL="800100"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al coordinamento delle azioni da intraprendere </a:t>
            </a:r>
          </a:p>
          <a:p>
            <a:pPr marL="800100"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alla socializzazione all’interno del consiglio di classe delle buone pratiche e la condivisione delle soluzioni ai problemi</a:t>
            </a:r>
          </a:p>
          <a:p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B9737897-CDF0-E6E1-AA6B-733DC5608E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00035" imgH="1181100" progId="Acrobat.Document.DC">
                  <p:embed/>
                </p:oleObj>
              </mc:Choice>
              <mc:Fallback>
                <p:oleObj name="Acrobat Document" r:id="rId2" imgW="2400035" imgH="1181100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B9737897-CDF0-E6E1-AA6B-733DC5608E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3596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1EA9F-2A57-D1A2-B38A-CD3F167D3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498C09AE-523F-387B-5FD7-8CEE90B0BD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00035" imgH="1181100" progId="Acrobat.Document.DC">
                  <p:embed/>
                </p:oleObj>
              </mc:Choice>
              <mc:Fallback>
                <p:oleObj name="Acrobat Document" r:id="rId2" imgW="2400035" imgH="1181100" progId="Acrobat.Document.DC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498C09AE-523F-387B-5FD7-8CEE90B0BD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288B6532-CC39-43B5-2E01-DAEC80334555}"/>
              </a:ext>
            </a:extLst>
          </p:cNvPr>
          <p:cNvGraphicFramePr/>
          <p:nvPr/>
        </p:nvGraphicFramePr>
        <p:xfrm>
          <a:off x="1796026" y="12309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DD7D73FC-8DAD-CA92-F34B-F96970219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accent1">
                    <a:lumMod val="60000"/>
                    <a:lumOff val="40000"/>
                  </a:schemeClr>
                </a:solidFill>
              </a:rPr>
              <a:t>Il contesto – gli attori e le relazioni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Anteprima della diapositiva 6">
                <a:extLst>
                  <a:ext uri="{FF2B5EF4-FFF2-40B4-BE49-F238E27FC236}">
                    <a16:creationId xmlns:a16="http://schemas.microsoft.com/office/drawing/2014/main" id="{08378AA8-89E0-F35E-7197-158FAE61FC3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6000" y="5324047"/>
              <a:ext cx="2089150" cy="1175147"/>
            </p:xfrm>
            <a:graphic>
              <a:graphicData uri="http://schemas.microsoft.com/office/powerpoint/2016/slidezoom">
                <pslz:sldZm>
                  <pslz:sldZmObj sldId="1992" cId="131162696">
                    <pslz:zmPr id="{54017810-674C-4193-96F7-C4873B8B5E80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89150" cy="11751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Anteprima della diapositiva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08378AA8-89E0-F35E-7197-158FAE61FC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6000" y="5324047"/>
                <a:ext cx="2089150" cy="11751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1449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F462C-5BB1-4F8D-AB89-38A51254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Il contesto: la relazione con la famiglia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B5342C-6700-45DF-A447-1FD234A4DB41}"/>
              </a:ext>
            </a:extLst>
          </p:cNvPr>
          <p:cNvSpPr txBox="1"/>
          <p:nvPr/>
        </p:nvSpPr>
        <p:spPr>
          <a:xfrm>
            <a:off x="923139" y="1717255"/>
            <a:ext cx="99145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La famiglia attraversa cambiamenti importanti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I confini scuola/famiglia diventano sfumati e la famiglia assume un ruolo più centrale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La scuola deve offrire spazi di comunicazione e interagire con i genitori dello studente non frequentante su questioni didattiche e non (e.g., aspetti metodologici della didattica mediata dalle tecnologie, stato di salute dello studente)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Necessario monitoraggio di evoluzione e difficoltà</a:t>
            </a: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4D08599F-61CB-3CCC-2C32-2DD35E5E11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00035" imgH="1181100" progId="Acrobat.Document.DC">
                  <p:embed/>
                </p:oleObj>
              </mc:Choice>
              <mc:Fallback>
                <p:oleObj name="Acrobat Document" r:id="rId2" imgW="2400035" imgH="1181100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4D08599F-61CB-3CCC-2C32-2DD35E5E11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162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1A08E-C72C-2D70-E169-31007A013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072C97-E553-C0E5-C143-17E51648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accent1">
                    <a:lumMod val="60000"/>
                    <a:lumOff val="40000"/>
                  </a:schemeClr>
                </a:solidFill>
              </a:rPr>
              <a:t>La dimensione metodologica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7D14F7C-D085-B9F3-B0E8-A4DF5EB27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137" y="1925986"/>
            <a:ext cx="6597650" cy="4351338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err="1">
                <a:latin typeface="Calibri"/>
                <a:ea typeface="Calibri"/>
                <a:cs typeface="Calibri"/>
              </a:rPr>
              <a:t>Collegamento</a:t>
            </a:r>
            <a:r>
              <a:rPr lang="en-GB">
                <a:latin typeface="Calibri"/>
                <a:ea typeface="Calibri"/>
                <a:cs typeface="Calibri"/>
              </a:rPr>
              <a:t> a </a:t>
            </a:r>
            <a:r>
              <a:rPr lang="en-GB" err="1">
                <a:latin typeface="Calibri"/>
                <a:ea typeface="Calibri"/>
                <a:cs typeface="Calibri"/>
              </a:rPr>
              <a:t>distanza</a:t>
            </a:r>
            <a:r>
              <a:rPr lang="en-GB">
                <a:latin typeface="Calibri"/>
                <a:ea typeface="Calibri"/>
                <a:cs typeface="Calibri"/>
              </a:rPr>
              <a:t> con la </a:t>
            </a:r>
            <a:r>
              <a:rPr lang="en-GB" err="1">
                <a:latin typeface="Calibri"/>
                <a:ea typeface="Calibri"/>
                <a:cs typeface="Calibri"/>
              </a:rPr>
              <a:t>classe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che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si</a:t>
            </a:r>
            <a:r>
              <a:rPr lang="en-GB">
                <a:latin typeface="Calibri"/>
                <a:ea typeface="Calibri"/>
                <a:cs typeface="Calibri"/>
              </a:rPr>
              <a:t> trova in </a:t>
            </a:r>
            <a:r>
              <a:rPr lang="en-GB" err="1">
                <a:latin typeface="Calibri"/>
                <a:ea typeface="Calibri"/>
                <a:cs typeface="Calibri"/>
              </a:rPr>
              <a:t>presenza</a:t>
            </a:r>
            <a:r>
              <a:rPr lang="en-GB">
                <a:latin typeface="Calibri"/>
                <a:ea typeface="Calibri"/>
                <a:cs typeface="Calibri"/>
              </a:rPr>
              <a:t>: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GB" err="1">
                <a:latin typeface="Calibri"/>
                <a:ea typeface="Calibri"/>
                <a:cs typeface="Calibri"/>
              </a:rPr>
              <a:t>attività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didattiche</a:t>
            </a:r>
            <a:r>
              <a:rPr lang="en-GB">
                <a:latin typeface="Calibri"/>
                <a:ea typeface="Calibri"/>
                <a:cs typeface="Calibri"/>
              </a:rPr>
              <a:t> in </a:t>
            </a:r>
            <a:r>
              <a:rPr lang="en-GB" err="1">
                <a:latin typeface="Calibri"/>
                <a:ea typeface="Calibri"/>
                <a:cs typeface="Calibri"/>
              </a:rPr>
              <a:t>plenaria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GB" err="1">
                <a:latin typeface="Calibri"/>
                <a:ea typeface="Calibri"/>
                <a:cs typeface="Calibri"/>
              </a:rPr>
              <a:t>attività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didattiche</a:t>
            </a:r>
            <a:r>
              <a:rPr lang="en-GB">
                <a:latin typeface="Calibri"/>
                <a:ea typeface="Calibri"/>
                <a:cs typeface="Calibri"/>
              </a:rPr>
              <a:t> collaborative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GB" err="1">
                <a:latin typeface="Calibri"/>
                <a:ea typeface="Calibri"/>
                <a:cs typeface="Calibri"/>
              </a:rPr>
              <a:t>Socializzazione</a:t>
            </a:r>
            <a:r>
              <a:rPr lang="en-GB">
                <a:latin typeface="Calibri"/>
                <a:ea typeface="Calibri"/>
                <a:cs typeface="Calibri"/>
              </a:rPr>
              <a:t> (</a:t>
            </a:r>
            <a:r>
              <a:rPr lang="en-GB" err="1">
                <a:latin typeface="Calibri"/>
                <a:ea typeface="Calibri"/>
                <a:cs typeface="Calibri"/>
              </a:rPr>
              <a:t>strutturata</a:t>
            </a:r>
            <a:r>
              <a:rPr lang="en-GB">
                <a:latin typeface="Calibri"/>
                <a:ea typeface="Calibri"/>
                <a:cs typeface="Calibri"/>
              </a:rPr>
              <a:t> e </a:t>
            </a:r>
            <a:r>
              <a:rPr lang="en-GB" err="1">
                <a:latin typeface="Calibri"/>
                <a:ea typeface="Calibri"/>
                <a:cs typeface="Calibri"/>
              </a:rPr>
              <a:t>spontanea</a:t>
            </a:r>
            <a:r>
              <a:rPr lang="en-GB">
                <a:latin typeface="Calibri"/>
                <a:ea typeface="Calibri"/>
                <a:cs typeface="Calibri"/>
              </a:rPr>
              <a:t>)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err="1">
                <a:latin typeface="Calibri"/>
                <a:ea typeface="Calibri"/>
                <a:cs typeface="Calibri"/>
              </a:rPr>
              <a:t>Attività</a:t>
            </a:r>
            <a:r>
              <a:rPr lang="en-GB">
                <a:latin typeface="Calibri"/>
                <a:ea typeface="Calibri"/>
                <a:cs typeface="Calibri"/>
              </a:rPr>
              <a:t> con </a:t>
            </a:r>
            <a:r>
              <a:rPr lang="en-GB" err="1">
                <a:latin typeface="Calibri"/>
                <a:ea typeface="Calibri"/>
                <a:cs typeface="Calibri"/>
              </a:rPr>
              <a:t>i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compagni</a:t>
            </a:r>
            <a:r>
              <a:rPr lang="en-GB">
                <a:latin typeface="Calibri"/>
                <a:ea typeface="Calibri"/>
                <a:cs typeface="Calibri"/>
              </a:rPr>
              <a:t> in </a:t>
            </a:r>
            <a:r>
              <a:rPr lang="en-GB" err="1">
                <a:latin typeface="Calibri"/>
                <a:ea typeface="Calibri"/>
                <a:cs typeface="Calibri"/>
              </a:rPr>
              <a:t>asincrono</a:t>
            </a:r>
            <a:r>
              <a:rPr lang="en-GB">
                <a:latin typeface="Calibri"/>
                <a:ea typeface="Calibri"/>
                <a:cs typeface="Calibri"/>
              </a:rPr>
              <a:t> (</a:t>
            </a:r>
            <a:r>
              <a:rPr lang="en-GB" err="1">
                <a:latin typeface="Calibri"/>
                <a:ea typeface="Calibri"/>
                <a:cs typeface="Calibri"/>
              </a:rPr>
              <a:t>piccoli</a:t>
            </a:r>
            <a:r>
              <a:rPr lang="en-GB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progetti</a:t>
            </a:r>
            <a:r>
              <a:rPr lang="en-GB">
                <a:latin typeface="Calibri"/>
                <a:ea typeface="Calibri"/>
                <a:cs typeface="Calibri"/>
              </a:rPr>
              <a:t>)</a:t>
            </a:r>
          </a:p>
          <a:p>
            <a:pPr marL="0" indent="0">
              <a:buNone/>
            </a:pPr>
            <a:endParaRPr lang="en-GB"/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45636C51-33DB-89BB-E9F0-4BCEC17CEE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00035" imgH="1181100" progId="Acrobat.Document.DC">
                  <p:embed/>
                </p:oleObj>
              </mc:Choice>
              <mc:Fallback>
                <p:oleObj name="Acrobat Document" r:id="rId2" imgW="2400035" imgH="1181100" progId="Acrobat.Document.DC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45636C51-33DB-89BB-E9F0-4BCEC17CEE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po 9">
            <a:extLst>
              <a:ext uri="{FF2B5EF4-FFF2-40B4-BE49-F238E27FC236}">
                <a16:creationId xmlns:a16="http://schemas.microsoft.com/office/drawing/2014/main" id="{DC2EA1E7-EDE8-1F1D-A9BD-39AC11F6E2DE}"/>
              </a:ext>
            </a:extLst>
          </p:cNvPr>
          <p:cNvGrpSpPr/>
          <p:nvPr/>
        </p:nvGrpSpPr>
        <p:grpSpPr>
          <a:xfrm>
            <a:off x="6840466" y="1177951"/>
            <a:ext cx="4978087" cy="2585323"/>
            <a:chOff x="6859516" y="1551469"/>
            <a:chExt cx="4978087" cy="2585323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5F28FDD3-D5E6-2B05-A619-F870A54DA59F}"/>
                </a:ext>
              </a:extLst>
            </p:cNvPr>
            <p:cNvSpPr txBox="1"/>
            <p:nvPr/>
          </p:nvSpPr>
          <p:spPr>
            <a:xfrm>
              <a:off x="7938703" y="1551469"/>
              <a:ext cx="3898900" cy="258532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Modalità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</a:t>
              </a: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sincrona</a:t>
              </a:r>
              <a:endParaRPr lang="en-GB" sz="1600" b="1">
                <a:latin typeface="Comic Sans MS" panose="030F0702030302020204" pitchFamily="66" charset="0"/>
                <a:cs typeface="Dreaming Outloud Script Pro" panose="020F0502020204030204" pitchFamily="66" charset="0"/>
              </a:endParaRPr>
            </a:p>
            <a:p>
              <a:endParaRPr lang="en-GB" sz="1600" b="1">
                <a:latin typeface="Comic Sans MS" panose="030F0702030302020204" pitchFamily="66" charset="0"/>
                <a:cs typeface="Dreaming Outloud Script Pro" panose="020F0502020204030204" pitchFamily="66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Strategie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</a:t>
              </a: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attive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e collaborative: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discussione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</a:t>
              </a: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attiva</a:t>
              </a:r>
              <a:endParaRPr lang="en-GB" sz="1600" b="1">
                <a:latin typeface="Comic Sans MS" panose="030F0702030302020204" pitchFamily="66" charset="0"/>
                <a:cs typeface="Dreaming Outloud Script Pro" panose="020F0502020204030204" pitchFamily="66" charset="0"/>
              </a:endParaRP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lavoro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a </a:t>
              </a: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coppie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o </a:t>
              </a: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piccoli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</a:t>
              </a: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gruppi</a:t>
              </a:r>
              <a:endParaRPr lang="en-GB" sz="1600" b="1">
                <a:latin typeface="Comic Sans MS" panose="030F0702030302020204" pitchFamily="66" charset="0"/>
                <a:cs typeface="Dreaming Outloud Script Pro" panose="020F0502020204030204" pitchFamily="66" charset="0"/>
              </a:endParaRP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peer tutoring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attenzione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a </a:t>
              </a: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momenti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non </a:t>
              </a: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strutturati</a:t>
              </a:r>
              <a:endParaRPr lang="en-GB" sz="1600" b="1">
                <a:latin typeface="Comic Sans MS" panose="030F0702030302020204" pitchFamily="66" charset="0"/>
                <a:cs typeface="Dreaming Outloud Script Pro" panose="020F0502020204030204" pitchFamily="66" charset="0"/>
              </a:endParaRP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endParaRPr lang="en-GB">
                <a:latin typeface="Dreaming Outloud Script Pro" panose="020F0502020204030204" pitchFamily="66" charset="0"/>
                <a:cs typeface="Dreaming Outloud Script Pro" panose="020F0502020204030204" pitchFamily="66" charset="0"/>
              </a:endParaRPr>
            </a:p>
          </p:txBody>
        </p:sp>
        <p:sp>
          <p:nvSpPr>
            <p:cNvPr id="9" name="Google Shape;376;p32">
              <a:extLst>
                <a:ext uri="{FF2B5EF4-FFF2-40B4-BE49-F238E27FC236}">
                  <a16:creationId xmlns:a16="http://schemas.microsoft.com/office/drawing/2014/main" id="{028C7381-763C-8A7B-AB5F-EE44C8A9AB69}"/>
                </a:ext>
              </a:extLst>
            </p:cNvPr>
            <p:cNvSpPr/>
            <p:nvPr/>
          </p:nvSpPr>
          <p:spPr>
            <a:xfrm rot="19907935" flipH="1" flipV="1">
              <a:off x="6859516" y="2809652"/>
              <a:ext cx="1199478" cy="449261"/>
            </a:xfrm>
            <a:custGeom>
              <a:avLst/>
              <a:gdLst/>
              <a:ahLst/>
              <a:cxnLst/>
              <a:rect l="l" t="t" r="r" b="b"/>
              <a:pathLst>
                <a:path w="7233" h="2483" extrusionOk="0">
                  <a:moveTo>
                    <a:pt x="5055" y="0"/>
                  </a:moveTo>
                  <a:cubicBezTo>
                    <a:pt x="4829" y="0"/>
                    <a:pt x="4743" y="354"/>
                    <a:pt x="4988" y="411"/>
                  </a:cubicBezTo>
                  <a:cubicBezTo>
                    <a:pt x="5371" y="496"/>
                    <a:pt x="5754" y="588"/>
                    <a:pt x="6144" y="664"/>
                  </a:cubicBezTo>
                  <a:cubicBezTo>
                    <a:pt x="5363" y="1285"/>
                    <a:pt x="4329" y="1691"/>
                    <a:pt x="3394" y="1944"/>
                  </a:cubicBezTo>
                  <a:cubicBezTo>
                    <a:pt x="2514" y="2192"/>
                    <a:pt x="1634" y="2279"/>
                    <a:pt x="733" y="2279"/>
                  </a:cubicBezTo>
                  <a:cubicBezTo>
                    <a:pt x="521" y="2279"/>
                    <a:pt x="307" y="2274"/>
                    <a:pt x="92" y="2265"/>
                  </a:cubicBezTo>
                  <a:cubicBezTo>
                    <a:pt x="23" y="2265"/>
                    <a:pt x="0" y="2388"/>
                    <a:pt x="77" y="2403"/>
                  </a:cubicBezTo>
                  <a:cubicBezTo>
                    <a:pt x="468" y="2456"/>
                    <a:pt x="861" y="2483"/>
                    <a:pt x="1253" y="2483"/>
                  </a:cubicBezTo>
                  <a:cubicBezTo>
                    <a:pt x="1998" y="2483"/>
                    <a:pt x="2740" y="2387"/>
                    <a:pt x="3463" y="2196"/>
                  </a:cubicBezTo>
                  <a:cubicBezTo>
                    <a:pt x="4612" y="1905"/>
                    <a:pt x="5554" y="1346"/>
                    <a:pt x="6581" y="779"/>
                  </a:cubicBezTo>
                  <a:lnTo>
                    <a:pt x="6581" y="779"/>
                  </a:lnTo>
                  <a:lnTo>
                    <a:pt x="5922" y="1691"/>
                  </a:lnTo>
                  <a:cubicBezTo>
                    <a:pt x="5804" y="1847"/>
                    <a:pt x="5954" y="1999"/>
                    <a:pt x="6109" y="1999"/>
                  </a:cubicBezTo>
                  <a:cubicBezTo>
                    <a:pt x="6175" y="1999"/>
                    <a:pt x="6242" y="1972"/>
                    <a:pt x="6290" y="1905"/>
                  </a:cubicBezTo>
                  <a:lnTo>
                    <a:pt x="7156" y="710"/>
                  </a:lnTo>
                  <a:cubicBezTo>
                    <a:pt x="7232" y="588"/>
                    <a:pt x="7163" y="434"/>
                    <a:pt x="7033" y="396"/>
                  </a:cubicBezTo>
                  <a:lnTo>
                    <a:pt x="5102" y="5"/>
                  </a:lnTo>
                  <a:cubicBezTo>
                    <a:pt x="5086" y="2"/>
                    <a:pt x="5070" y="0"/>
                    <a:pt x="5055" y="0"/>
                  </a:cubicBezTo>
                  <a:close/>
                </a:path>
              </a:pathLst>
            </a:custGeom>
            <a:solidFill>
              <a:srgbClr val="92D050"/>
            </a:solidFill>
            <a:ln w="2500" cap="flat" cmpd="sng">
              <a:solidFill>
                <a:srgbClr val="92D050"/>
              </a:solidFill>
              <a:prstDash val="solid"/>
              <a:miter lim="7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EA8AC7E1-9EAB-C144-1DC7-2ADA8745E486}"/>
              </a:ext>
            </a:extLst>
          </p:cNvPr>
          <p:cNvGrpSpPr/>
          <p:nvPr/>
        </p:nvGrpSpPr>
        <p:grpSpPr>
          <a:xfrm>
            <a:off x="7542580" y="4071790"/>
            <a:ext cx="4275971" cy="1725648"/>
            <a:chOff x="7366135" y="4197042"/>
            <a:chExt cx="3022465" cy="2595830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6962B2CD-0CD1-0999-2917-015BF4D09E8A}"/>
                </a:ext>
              </a:extLst>
            </p:cNvPr>
            <p:cNvSpPr txBox="1"/>
            <p:nvPr/>
          </p:nvSpPr>
          <p:spPr>
            <a:xfrm>
              <a:off x="8007350" y="4431689"/>
              <a:ext cx="2381250" cy="236118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Modalità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</a:t>
              </a: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asincrona</a:t>
              </a:r>
              <a:endParaRPr lang="en-GB" sz="1600" b="1">
                <a:latin typeface="Comic Sans MS" panose="030F0702030302020204" pitchFamily="66" charset="0"/>
                <a:cs typeface="Dreaming Outloud Script Pro" panose="020F0502020204030204" pitchFamily="66" charset="0"/>
              </a:endParaRPr>
            </a:p>
            <a:p>
              <a:endParaRPr lang="en-GB" sz="1600" b="1">
                <a:latin typeface="Comic Sans MS" panose="030F0702030302020204" pitchFamily="66" charset="0"/>
                <a:cs typeface="Dreaming Outloud Script Pro" panose="020F0502020204030204" pitchFamily="66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Strategie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collaborative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lavoro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a </a:t>
              </a: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coppie</a:t>
              </a: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 o piccolo </a:t>
              </a:r>
              <a:r>
                <a:rPr lang="en-GB" sz="1600" b="1" err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gruppo</a:t>
              </a:r>
              <a:endParaRPr lang="en-GB" sz="1600" b="1">
                <a:latin typeface="Comic Sans MS" panose="030F0702030302020204" pitchFamily="66" charset="0"/>
                <a:cs typeface="Dreaming Outloud Script Pro" panose="020F0502020204030204" pitchFamily="66" charset="0"/>
              </a:endParaRP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en-GB" sz="1600" b="1">
                  <a:latin typeface="Comic Sans MS" panose="030F0702030302020204" pitchFamily="66" charset="0"/>
                  <a:cs typeface="Dreaming Outloud Script Pro" panose="020F0502020204030204" pitchFamily="66" charset="0"/>
                </a:rPr>
                <a:t>peer tutoring</a:t>
              </a:r>
              <a:endParaRPr lang="en-GB">
                <a:latin typeface="Comic Sans MS" panose="030F0702030302020204" pitchFamily="66" charset="0"/>
                <a:cs typeface="Dreaming Outloud Script Pro" panose="020F0502020204030204" pitchFamily="66" charset="0"/>
              </a:endParaRPr>
            </a:p>
          </p:txBody>
        </p:sp>
        <p:sp>
          <p:nvSpPr>
            <p:cNvPr id="12" name="Google Shape;376;p32">
              <a:extLst>
                <a:ext uri="{FF2B5EF4-FFF2-40B4-BE49-F238E27FC236}">
                  <a16:creationId xmlns:a16="http://schemas.microsoft.com/office/drawing/2014/main" id="{59602ABB-318F-08A3-0D30-EE3A7DB1C64D}"/>
                </a:ext>
              </a:extLst>
            </p:cNvPr>
            <p:cNvSpPr/>
            <p:nvPr/>
          </p:nvSpPr>
          <p:spPr>
            <a:xfrm rot="2880000" flipH="1" flipV="1">
              <a:off x="6384265" y="5178912"/>
              <a:ext cx="2310187" cy="346448"/>
            </a:xfrm>
            <a:custGeom>
              <a:avLst/>
              <a:gdLst/>
              <a:ahLst/>
              <a:cxnLst/>
              <a:rect l="l" t="t" r="r" b="b"/>
              <a:pathLst>
                <a:path w="7233" h="2483" extrusionOk="0">
                  <a:moveTo>
                    <a:pt x="5055" y="0"/>
                  </a:moveTo>
                  <a:cubicBezTo>
                    <a:pt x="4829" y="0"/>
                    <a:pt x="4743" y="354"/>
                    <a:pt x="4988" y="411"/>
                  </a:cubicBezTo>
                  <a:cubicBezTo>
                    <a:pt x="5371" y="496"/>
                    <a:pt x="5754" y="588"/>
                    <a:pt x="6144" y="664"/>
                  </a:cubicBezTo>
                  <a:cubicBezTo>
                    <a:pt x="5363" y="1285"/>
                    <a:pt x="4329" y="1691"/>
                    <a:pt x="3394" y="1944"/>
                  </a:cubicBezTo>
                  <a:cubicBezTo>
                    <a:pt x="2514" y="2192"/>
                    <a:pt x="1634" y="2279"/>
                    <a:pt x="733" y="2279"/>
                  </a:cubicBezTo>
                  <a:cubicBezTo>
                    <a:pt x="521" y="2279"/>
                    <a:pt x="307" y="2274"/>
                    <a:pt x="92" y="2265"/>
                  </a:cubicBezTo>
                  <a:cubicBezTo>
                    <a:pt x="23" y="2265"/>
                    <a:pt x="0" y="2388"/>
                    <a:pt x="77" y="2403"/>
                  </a:cubicBezTo>
                  <a:cubicBezTo>
                    <a:pt x="468" y="2456"/>
                    <a:pt x="861" y="2483"/>
                    <a:pt x="1253" y="2483"/>
                  </a:cubicBezTo>
                  <a:cubicBezTo>
                    <a:pt x="1998" y="2483"/>
                    <a:pt x="2740" y="2387"/>
                    <a:pt x="3463" y="2196"/>
                  </a:cubicBezTo>
                  <a:cubicBezTo>
                    <a:pt x="4612" y="1905"/>
                    <a:pt x="5554" y="1346"/>
                    <a:pt x="6581" y="779"/>
                  </a:cubicBezTo>
                  <a:lnTo>
                    <a:pt x="6581" y="779"/>
                  </a:lnTo>
                  <a:lnTo>
                    <a:pt x="5922" y="1691"/>
                  </a:lnTo>
                  <a:cubicBezTo>
                    <a:pt x="5804" y="1847"/>
                    <a:pt x="5954" y="1999"/>
                    <a:pt x="6109" y="1999"/>
                  </a:cubicBezTo>
                  <a:cubicBezTo>
                    <a:pt x="6175" y="1999"/>
                    <a:pt x="6242" y="1972"/>
                    <a:pt x="6290" y="1905"/>
                  </a:cubicBezTo>
                  <a:lnTo>
                    <a:pt x="7156" y="710"/>
                  </a:lnTo>
                  <a:cubicBezTo>
                    <a:pt x="7232" y="588"/>
                    <a:pt x="7163" y="434"/>
                    <a:pt x="7033" y="396"/>
                  </a:cubicBezTo>
                  <a:lnTo>
                    <a:pt x="5102" y="5"/>
                  </a:lnTo>
                  <a:cubicBezTo>
                    <a:pt x="5086" y="2"/>
                    <a:pt x="5070" y="0"/>
                    <a:pt x="5055" y="0"/>
                  </a:cubicBezTo>
                  <a:close/>
                </a:path>
              </a:pathLst>
            </a:custGeom>
            <a:solidFill>
              <a:schemeClr val="accent5"/>
            </a:solidFill>
            <a:ln w="2500" cap="flat" cmpd="sng">
              <a:solidFill>
                <a:schemeClr val="accent5"/>
              </a:solidFill>
              <a:prstDash val="solid"/>
              <a:miter lim="7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7" name="Filmato 43">
            <a:hlinkClick r:id="rId4" highlightClick="1"/>
            <a:extLst>
              <a:ext uri="{FF2B5EF4-FFF2-40B4-BE49-F238E27FC236}">
                <a16:creationId xmlns:a16="http://schemas.microsoft.com/office/drawing/2014/main" id="{5C78DEAF-970A-C3FE-CF95-200CA537801C}"/>
              </a:ext>
            </a:extLst>
          </p:cNvPr>
          <p:cNvSpPr/>
          <p:nvPr/>
        </p:nvSpPr>
        <p:spPr bwMode="auto">
          <a:xfrm>
            <a:off x="4365770" y="5712659"/>
            <a:ext cx="1093470" cy="595354"/>
          </a:xfrm>
          <a:prstGeom prst="actionButtonMovie">
            <a:avLst/>
          </a:prstGeom>
          <a:noFill/>
          <a:ln w="9525" cap="flat" cmpd="sng" algn="ctr">
            <a:solidFill>
              <a:srgbClr val="F11E2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3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2A7F1-A7C6-B9BA-B6A8-C78CC1264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6959210-1EDA-368A-80E5-EF3BF8F4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903" y="816259"/>
            <a:ext cx="10515600" cy="1325563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chemeClr val="accent1">
                    <a:lumMod val="75000"/>
                  </a:schemeClr>
                </a:solidFill>
              </a:rPr>
              <a:t>L’O</a:t>
            </a:r>
            <a:r>
              <a:rPr lang="it-IT" b="1">
                <a:solidFill>
                  <a:schemeClr val="accent1">
                    <a:lumMod val="76000"/>
                  </a:schemeClr>
                </a:solidFill>
              </a:rPr>
              <a:t>RGANIZZAZIONE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05EA0EE-DCD8-5A0B-2261-D31CEA653ADE}"/>
              </a:ext>
            </a:extLst>
          </p:cNvPr>
          <p:cNvSpPr/>
          <p:nvPr/>
        </p:nvSpPr>
        <p:spPr>
          <a:xfrm>
            <a:off x="-1506" y="2386471"/>
            <a:ext cx="12192000" cy="21733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8B8A722-4546-049B-E805-8536CC2B82C8}"/>
              </a:ext>
            </a:extLst>
          </p:cNvPr>
          <p:cNvGrpSpPr/>
          <p:nvPr/>
        </p:nvGrpSpPr>
        <p:grpSpPr>
          <a:xfrm>
            <a:off x="675652" y="2080239"/>
            <a:ext cx="5133290" cy="3865475"/>
            <a:chOff x="1149785" y="4148363"/>
            <a:chExt cx="5133290" cy="3865475"/>
          </a:xfrm>
        </p:grpSpPr>
        <p:sp>
          <p:nvSpPr>
            <p:cNvPr id="5" name="Titolo 3">
              <a:extLst>
                <a:ext uri="{FF2B5EF4-FFF2-40B4-BE49-F238E27FC236}">
                  <a16:creationId xmlns:a16="http://schemas.microsoft.com/office/drawing/2014/main" id="{8E4D4604-5EBA-67D1-919D-28D2115EC1FA}"/>
                </a:ext>
              </a:extLst>
            </p:cNvPr>
            <p:cNvSpPr txBox="1">
              <a:spLocks/>
            </p:cNvSpPr>
            <p:nvPr/>
          </p:nvSpPr>
          <p:spPr>
            <a:xfrm>
              <a:off x="1149785" y="4148363"/>
              <a:ext cx="5125156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5000" kern="1200" cap="all" spc="1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3200" b="1">
                  <a:solidFill>
                    <a:schemeClr val="bg1"/>
                  </a:solidFill>
                </a:rPr>
                <a:t>studente</a:t>
              </a:r>
              <a:endParaRPr lang="it-IT">
                <a:solidFill>
                  <a:schemeClr val="bg1"/>
                </a:solidFill>
              </a:endParaRPr>
            </a:p>
          </p:txBody>
        </p: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07135E78-AF43-BF1F-857A-E1051C3F510C}"/>
                </a:ext>
              </a:extLst>
            </p:cNvPr>
            <p:cNvGrpSpPr/>
            <p:nvPr/>
          </p:nvGrpSpPr>
          <p:grpSpPr>
            <a:xfrm>
              <a:off x="1303114" y="5236859"/>
              <a:ext cx="4979961" cy="2776979"/>
              <a:chOff x="1303114" y="5236859"/>
              <a:chExt cx="4979961" cy="2776979"/>
            </a:xfrm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83BC5A2-DDEA-D3FD-3FD8-CA5ABCCE53A0}"/>
                  </a:ext>
                </a:extLst>
              </p:cNvPr>
              <p:cNvSpPr txBox="1"/>
              <p:nvPr/>
            </p:nvSpPr>
            <p:spPr>
              <a:xfrm>
                <a:off x="1513115" y="5236859"/>
                <a:ext cx="4769960" cy="277697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r>
                  <a:rPr lang="it-IT" sz="2000">
                    <a:solidFill>
                      <a:schemeClr val="bg1"/>
                    </a:solidFill>
                  </a:rPr>
                  <a:t>DEFINIRE UNO SPAZIO FISICO DEDICATO </a:t>
                </a: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r>
                  <a:rPr lang="it-IT" sz="2000">
                    <a:solidFill>
                      <a:schemeClr val="bg1"/>
                    </a:solidFill>
                    <a:latin typeface="Tw Cen MT" panose="020B0602020104020603"/>
                    <a:ea typeface="Calibri"/>
                    <a:cs typeface="Times New Roman"/>
                  </a:rPr>
                  <a:t>RIDURRE LA PRESENZA DEL GENITORE </a:t>
                </a: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r>
                  <a:rPr lang="it-IT" sz="2000">
                    <a:solidFill>
                      <a:schemeClr val="bg1"/>
                    </a:solidFill>
                    <a:latin typeface="Tw Cen MT" panose="020B0602020104020603"/>
                    <a:ea typeface="Calibri"/>
                    <a:cs typeface="Times New Roman"/>
                  </a:rPr>
                  <a:t>LIMITARE ATTIVITA' CASALINGHE</a:t>
                </a:r>
                <a:endParaRPr lang="it-IT">
                  <a:solidFill>
                    <a:schemeClr val="bg1"/>
                  </a:solidFill>
                </a:endParaRP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endParaRPr lang="it-IT" sz="2000">
                  <a:latin typeface="Tw Cen MT" panose="020B0602020104020603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endParaRPr lang="it-IT" sz="2000" b="1">
                  <a:latin typeface="Tw Cen MT" panose="020B0602020104020603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endParaRPr lang="it-IT" sz="240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747BE8BF-5322-53BE-F5C9-3C9420425AE0}"/>
                  </a:ext>
                </a:extLst>
              </p:cNvPr>
              <p:cNvSpPr/>
              <p:nvPr/>
            </p:nvSpPr>
            <p:spPr>
              <a:xfrm>
                <a:off x="1303114" y="5395712"/>
                <a:ext cx="111760" cy="121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Ovale 6">
                <a:extLst>
                  <a:ext uri="{FF2B5EF4-FFF2-40B4-BE49-F238E27FC236}">
                    <a16:creationId xmlns:a16="http://schemas.microsoft.com/office/drawing/2014/main" id="{8FB830CD-9A74-5B82-8242-68A25A4D45F3}"/>
                  </a:ext>
                </a:extLst>
              </p:cNvPr>
              <p:cNvSpPr/>
              <p:nvPr/>
            </p:nvSpPr>
            <p:spPr>
              <a:xfrm>
                <a:off x="1303114" y="5828453"/>
                <a:ext cx="111760" cy="121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8812FD84-6473-1E94-5F75-E6C130D77EE7}"/>
                  </a:ext>
                </a:extLst>
              </p:cNvPr>
              <p:cNvSpPr/>
              <p:nvPr/>
            </p:nvSpPr>
            <p:spPr>
              <a:xfrm>
                <a:off x="1303114" y="6280008"/>
                <a:ext cx="111760" cy="121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FA6BA6E-BC21-A80D-EF70-7085CD88928D}"/>
              </a:ext>
            </a:extLst>
          </p:cNvPr>
          <p:cNvGrpSpPr/>
          <p:nvPr/>
        </p:nvGrpSpPr>
        <p:grpSpPr>
          <a:xfrm>
            <a:off x="6791047" y="2066383"/>
            <a:ext cx="5133290" cy="3408939"/>
            <a:chOff x="1149785" y="4148363"/>
            <a:chExt cx="5133290" cy="3408939"/>
          </a:xfrm>
        </p:grpSpPr>
        <p:sp>
          <p:nvSpPr>
            <p:cNvPr id="16" name="Titolo 3">
              <a:extLst>
                <a:ext uri="{FF2B5EF4-FFF2-40B4-BE49-F238E27FC236}">
                  <a16:creationId xmlns:a16="http://schemas.microsoft.com/office/drawing/2014/main" id="{A99E8147-B61C-439A-9044-9AF4A7FD734E}"/>
                </a:ext>
              </a:extLst>
            </p:cNvPr>
            <p:cNvSpPr txBox="1">
              <a:spLocks/>
            </p:cNvSpPr>
            <p:nvPr/>
          </p:nvSpPr>
          <p:spPr>
            <a:xfrm>
              <a:off x="1149785" y="4148363"/>
              <a:ext cx="5125156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5000" kern="1200" cap="all" spc="1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3200" b="1">
                  <a:solidFill>
                    <a:schemeClr val="bg1"/>
                  </a:solidFill>
                </a:rPr>
                <a:t>routine</a:t>
              </a:r>
              <a:endParaRPr lang="it-IT">
                <a:solidFill>
                  <a:schemeClr val="bg1"/>
                </a:solidFill>
              </a:endParaRPr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789F1722-2904-CA19-0E18-8D4B31D02FF6}"/>
                </a:ext>
              </a:extLst>
            </p:cNvPr>
            <p:cNvGrpSpPr/>
            <p:nvPr/>
          </p:nvGrpSpPr>
          <p:grpSpPr>
            <a:xfrm>
              <a:off x="1303114" y="5236859"/>
              <a:ext cx="4979961" cy="2320443"/>
              <a:chOff x="1303114" y="5236859"/>
              <a:chExt cx="4979961" cy="2320443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BC86802-04D3-26DD-8FFC-32002C24D7BA}"/>
                  </a:ext>
                </a:extLst>
              </p:cNvPr>
              <p:cNvSpPr txBox="1"/>
              <p:nvPr/>
            </p:nvSpPr>
            <p:spPr>
              <a:xfrm>
                <a:off x="1513115" y="5236859"/>
                <a:ext cx="4769960" cy="232044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r>
                  <a:rPr lang="it-IT" sz="2000">
                    <a:solidFill>
                      <a:schemeClr val="bg1"/>
                    </a:solidFill>
                  </a:rPr>
                  <a:t>MODALITA' COLLEGAMENTO </a:t>
                </a: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r>
                  <a:rPr lang="it-IT" sz="2000">
                    <a:solidFill>
                      <a:schemeClr val="bg1"/>
                    </a:solidFill>
                    <a:latin typeface="Tw Cen MT" panose="020B0602020104020603"/>
                    <a:ea typeface="Calibri"/>
                    <a:cs typeface="Times New Roman"/>
                  </a:rPr>
                  <a:t>GESTIONE DEL MATERIALE DIDATTICO</a:t>
                </a: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endParaRPr lang="it-IT" sz="20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endParaRPr lang="it-IT" sz="2000" b="1">
                  <a:latin typeface="Tw Cen MT" panose="020B0602020104020603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endParaRPr lang="it-IT" sz="2400">
                  <a:latin typeface="Tw Cen MT Condensed" panose="020B0606020104020203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Ovale 18">
                <a:extLst>
                  <a:ext uri="{FF2B5EF4-FFF2-40B4-BE49-F238E27FC236}">
                    <a16:creationId xmlns:a16="http://schemas.microsoft.com/office/drawing/2014/main" id="{CA9F1426-1DE9-9F69-5BF7-399042E3424E}"/>
                  </a:ext>
                </a:extLst>
              </p:cNvPr>
              <p:cNvSpPr/>
              <p:nvPr/>
            </p:nvSpPr>
            <p:spPr>
              <a:xfrm>
                <a:off x="1303114" y="5395712"/>
                <a:ext cx="111760" cy="121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16AE74B7-3834-BEBB-EA6C-280A16267192}"/>
                  </a:ext>
                </a:extLst>
              </p:cNvPr>
              <p:cNvSpPr/>
              <p:nvPr/>
            </p:nvSpPr>
            <p:spPr>
              <a:xfrm>
                <a:off x="1303114" y="5828453"/>
                <a:ext cx="111760" cy="121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84E803C1-FF22-AFD5-AA7A-B7C0464F67A8}"/>
              </a:ext>
            </a:extLst>
          </p:cNvPr>
          <p:cNvGrpSpPr/>
          <p:nvPr/>
        </p:nvGrpSpPr>
        <p:grpSpPr>
          <a:xfrm>
            <a:off x="473374" y="4536187"/>
            <a:ext cx="5133290" cy="3865475"/>
            <a:chOff x="1149785" y="4148363"/>
            <a:chExt cx="5133290" cy="3865475"/>
          </a:xfrm>
        </p:grpSpPr>
        <p:sp>
          <p:nvSpPr>
            <p:cNvPr id="25" name="Titolo 3">
              <a:extLst>
                <a:ext uri="{FF2B5EF4-FFF2-40B4-BE49-F238E27FC236}">
                  <a16:creationId xmlns:a16="http://schemas.microsoft.com/office/drawing/2014/main" id="{4A6B9A49-0B54-0612-E1FC-FC346C5DDFAD}"/>
                </a:ext>
              </a:extLst>
            </p:cNvPr>
            <p:cNvSpPr txBox="1">
              <a:spLocks/>
            </p:cNvSpPr>
            <p:nvPr/>
          </p:nvSpPr>
          <p:spPr>
            <a:xfrm>
              <a:off x="1149785" y="4148363"/>
              <a:ext cx="5125156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5000" kern="1200" cap="all" spc="1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3200" b="1">
                  <a:solidFill>
                    <a:srgbClr val="000000"/>
                  </a:solidFill>
                </a:rPr>
                <a:t>CLASSE</a:t>
              </a:r>
              <a:endParaRPr lang="it-IT">
                <a:solidFill>
                  <a:srgbClr val="000000"/>
                </a:solidFill>
              </a:endParaRPr>
            </a:p>
          </p:txBody>
        </p: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85258F4B-DD28-FED7-CA0A-EB8948C31FFD}"/>
                </a:ext>
              </a:extLst>
            </p:cNvPr>
            <p:cNvGrpSpPr/>
            <p:nvPr/>
          </p:nvGrpSpPr>
          <p:grpSpPr>
            <a:xfrm>
              <a:off x="1303114" y="5236859"/>
              <a:ext cx="4979961" cy="2776979"/>
              <a:chOff x="1303114" y="5236859"/>
              <a:chExt cx="4979961" cy="2776979"/>
            </a:xfrm>
          </p:grpSpPr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985797A6-E490-7A11-4C0E-205E45CCA266}"/>
                  </a:ext>
                </a:extLst>
              </p:cNvPr>
              <p:cNvSpPr txBox="1"/>
              <p:nvPr/>
            </p:nvSpPr>
            <p:spPr>
              <a:xfrm>
                <a:off x="1513115" y="5236859"/>
                <a:ext cx="4769960" cy="277697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r>
                  <a:rPr lang="it-IT" sz="2000">
                    <a:solidFill>
                      <a:srgbClr val="000000"/>
                    </a:solidFill>
                  </a:rPr>
                  <a:t>DEFINIRE LO SPAZIO AULA (Banco) </a:t>
                </a: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r>
                  <a:rPr lang="it-IT" sz="2000">
                    <a:solidFill>
                      <a:srgbClr val="000000"/>
                    </a:solidFill>
                    <a:latin typeface="Tw Cen MT" panose="020B0602020104020603"/>
                    <a:ea typeface="Calibri"/>
                    <a:cs typeface="Times New Roman"/>
                  </a:rPr>
                  <a:t>COMPAGNO TUTOR/ASSISTENTE</a:t>
                </a: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endParaRPr lang="it-IT" sz="2000">
                  <a:solidFill>
                    <a:srgbClr val="000000"/>
                  </a:solidFill>
                  <a:ea typeface="Calibri"/>
                  <a:cs typeface="Times New Roman"/>
                </a:endParaRP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endParaRPr lang="it-IT" sz="2000">
                  <a:solidFill>
                    <a:srgbClr val="000000"/>
                  </a:solidFill>
                  <a:latin typeface="Tw Cen MT" panose="020B0602020104020603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endParaRPr lang="it-IT" sz="2000" b="1">
                  <a:solidFill>
                    <a:srgbClr val="000000"/>
                  </a:solidFill>
                  <a:latin typeface="Tw Cen MT" panose="020B0602020104020603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endParaRPr lang="it-IT" sz="240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6C85714D-4A86-D41B-A640-1DABC8B165A1}"/>
                  </a:ext>
                </a:extLst>
              </p:cNvPr>
              <p:cNvSpPr/>
              <p:nvPr/>
            </p:nvSpPr>
            <p:spPr>
              <a:xfrm>
                <a:off x="1303114" y="5395712"/>
                <a:ext cx="111760" cy="121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Ovale 28">
                <a:extLst>
                  <a:ext uri="{FF2B5EF4-FFF2-40B4-BE49-F238E27FC236}">
                    <a16:creationId xmlns:a16="http://schemas.microsoft.com/office/drawing/2014/main" id="{CC474100-529D-8418-3E22-D8160BD5E4CA}"/>
                  </a:ext>
                </a:extLst>
              </p:cNvPr>
              <p:cNvSpPr/>
              <p:nvPr/>
            </p:nvSpPr>
            <p:spPr>
              <a:xfrm>
                <a:off x="1303114" y="5828453"/>
                <a:ext cx="111760" cy="121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2ED76942-3DDE-9E71-0CB6-D6740F934CB4}"/>
              </a:ext>
            </a:extLst>
          </p:cNvPr>
          <p:cNvGrpSpPr/>
          <p:nvPr/>
        </p:nvGrpSpPr>
        <p:grpSpPr>
          <a:xfrm>
            <a:off x="6791046" y="4556507"/>
            <a:ext cx="5133290" cy="3865475"/>
            <a:chOff x="1149785" y="4148363"/>
            <a:chExt cx="5133290" cy="3865475"/>
          </a:xfrm>
        </p:grpSpPr>
        <p:sp>
          <p:nvSpPr>
            <p:cNvPr id="32" name="Titolo 3">
              <a:extLst>
                <a:ext uri="{FF2B5EF4-FFF2-40B4-BE49-F238E27FC236}">
                  <a16:creationId xmlns:a16="http://schemas.microsoft.com/office/drawing/2014/main" id="{D32CF6FB-CF44-A072-44F0-0329463E989F}"/>
                </a:ext>
              </a:extLst>
            </p:cNvPr>
            <p:cNvSpPr txBox="1">
              <a:spLocks/>
            </p:cNvSpPr>
            <p:nvPr/>
          </p:nvSpPr>
          <p:spPr>
            <a:xfrm>
              <a:off x="1149785" y="4148363"/>
              <a:ext cx="5125156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5000" kern="1200" cap="all" spc="1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3200" b="1">
                  <a:solidFill>
                    <a:srgbClr val="000000"/>
                  </a:solidFill>
                </a:rPr>
                <a:t>DOCENTI</a:t>
              </a:r>
              <a:endParaRPr lang="it-IT">
                <a:solidFill>
                  <a:srgbClr val="000000"/>
                </a:solidFill>
              </a:endParaRPr>
            </a:p>
          </p:txBody>
        </p: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01C96272-45C2-DFDA-404E-66E5744290FA}"/>
                </a:ext>
              </a:extLst>
            </p:cNvPr>
            <p:cNvGrpSpPr/>
            <p:nvPr/>
          </p:nvGrpSpPr>
          <p:grpSpPr>
            <a:xfrm>
              <a:off x="1303114" y="5236859"/>
              <a:ext cx="4979961" cy="2776979"/>
              <a:chOff x="1303114" y="5236859"/>
              <a:chExt cx="4979961" cy="2776979"/>
            </a:xfrm>
          </p:grpSpPr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8F4884CE-4B0C-882E-8FF3-87B46AF9DED9}"/>
                  </a:ext>
                </a:extLst>
              </p:cNvPr>
              <p:cNvSpPr txBox="1"/>
              <p:nvPr/>
            </p:nvSpPr>
            <p:spPr>
              <a:xfrm>
                <a:off x="1513115" y="5236859"/>
                <a:ext cx="4769960" cy="277697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r>
                  <a:rPr lang="it-IT" sz="2000">
                    <a:solidFill>
                      <a:srgbClr val="000000"/>
                    </a:solidFill>
                  </a:rPr>
                  <a:t>PROGETTAZIONE DIDATTICA INCLUSIVA</a:t>
                </a:r>
                <a:endParaRPr lang="it-IT"/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r>
                  <a:rPr lang="it-IT" sz="2000">
                    <a:solidFill>
                      <a:srgbClr val="000000"/>
                    </a:solidFill>
                    <a:latin typeface="Tw Cen MT" panose="020B0602020104020603"/>
                    <a:ea typeface="Calibri"/>
                    <a:cs typeface="Times New Roman"/>
                  </a:rPr>
                  <a:t>DEFINIZIONE REGOLE </a:t>
                </a: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endParaRPr lang="it-IT" sz="2000">
                  <a:solidFill>
                    <a:srgbClr val="000000"/>
                  </a:solidFill>
                  <a:ea typeface="Calibri"/>
                  <a:cs typeface="Times New Roman"/>
                </a:endParaRP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endParaRPr lang="it-IT" sz="2000">
                  <a:solidFill>
                    <a:srgbClr val="000000"/>
                  </a:solidFill>
                  <a:latin typeface="Tw Cen MT" panose="020B0602020104020603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4999"/>
                  </a:lnSpc>
                  <a:spcAft>
                    <a:spcPts val="800"/>
                  </a:spcAft>
                </a:pPr>
                <a:endParaRPr lang="it-IT" sz="2000" b="1">
                  <a:solidFill>
                    <a:srgbClr val="000000"/>
                  </a:solidFill>
                  <a:latin typeface="Tw Cen MT" panose="020B0602020104020603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endParaRPr lang="it-IT" sz="240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D5A1A895-85C8-0AE6-55E6-CB2F25EEC6AC}"/>
                  </a:ext>
                </a:extLst>
              </p:cNvPr>
              <p:cNvSpPr/>
              <p:nvPr/>
            </p:nvSpPr>
            <p:spPr>
              <a:xfrm>
                <a:off x="1303114" y="5395712"/>
                <a:ext cx="111760" cy="121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F0DDE493-A253-E751-23D3-00FFA3DC46FB}"/>
                  </a:ext>
                </a:extLst>
              </p:cNvPr>
              <p:cNvSpPr/>
              <p:nvPr/>
            </p:nvSpPr>
            <p:spPr>
              <a:xfrm>
                <a:off x="1303114" y="5828453"/>
                <a:ext cx="111760" cy="121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4566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ADD82-DD71-0B6E-AAEA-7BF665707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6B9124B-F0EC-B81B-A4E2-B840535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903" y="816259"/>
            <a:ext cx="10515600" cy="1325563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chemeClr val="accent1">
                    <a:lumMod val="75000"/>
                  </a:schemeClr>
                </a:solidFill>
              </a:rPr>
              <a:t>L’ORGANIZZAZIONE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9EC19D-BB9A-47C0-B571-1C832DDCF3E4}"/>
              </a:ext>
            </a:extLst>
          </p:cNvPr>
          <p:cNvSpPr txBox="1"/>
          <p:nvPr/>
        </p:nvSpPr>
        <p:spPr>
          <a:xfrm>
            <a:off x="1259114" y="2141822"/>
            <a:ext cx="9539515" cy="474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it-IT" sz="2000" b="1"/>
              <a:t>Codice: Routine tablet/compagno di banco virtuale</a:t>
            </a:r>
            <a:r>
              <a:rPr lang="it-IT" sz="2000"/>
              <a:t>:  </a:t>
            </a:r>
            <a:r>
              <a:rPr lang="it-IT" sz="2000" b="1" i="1" u="sng"/>
              <a:t>La funzione del tablet è di farla sentire un po’ più nella classe, infatti a volte si gira la telecamera dove vede i compagni ed è come se fosse lì con noi. L’idea del tablet è stata fantastica! </a:t>
            </a:r>
            <a:r>
              <a:rPr lang="it-IT" sz="2000" i="1"/>
              <a:t>Lo si tiene una settimana a testa …un compagno dove la aiuta se ha bisogno e parla un po’ con lei chattando nella chat del </a:t>
            </a:r>
            <a:r>
              <a:rPr lang="it-IT" sz="2000" i="1" err="1"/>
              <a:t>meet</a:t>
            </a:r>
            <a:r>
              <a:rPr lang="it-IT" sz="2000" i="1"/>
              <a:t>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it-IT" sz="2000" b="1"/>
              <a:t>Codice «Routine Comunicative»“: </a:t>
            </a:r>
            <a:r>
              <a:rPr lang="it-IT" sz="2000" i="1"/>
              <a:t>È stato bello vedere come veniva aiutata da tutta la classe, anche solo il fatto che dicevano che A aveva la mano alzata, mi ha fatto capire che nonostante tutti i piccoli problemi che ci sono in classe, riusciamo a trovare sempre il modo di aiutarci”</a:t>
            </a:r>
            <a:r>
              <a:rPr lang="it-IT" sz="2000"/>
              <a:t> .</a:t>
            </a:r>
            <a:endParaRPr lang="it-IT" sz="2000" i="1"/>
          </a:p>
          <a:p>
            <a:r>
              <a:rPr lang="it-IT" sz="2000" b="1"/>
              <a:t>Criticità</a:t>
            </a:r>
            <a:r>
              <a:rPr lang="it-IT" sz="20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«</a:t>
            </a:r>
            <a:r>
              <a:rPr lang="it-IT" i="1"/>
              <a:t>io volevo il tablet non perché volevo essere il compagno di A, ma mi sentivo importante» “Arrivato il mio turno ero dubbioso a prendere il tablet perché pensavo di non essere in grado di ascoltare la lezione mentre lo usavo e quindi mi sarei distratto”.</a:t>
            </a:r>
            <a:endParaRPr lang="it-IT"/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it-IT" sz="24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883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549AF-CABA-7EA6-4C9C-AB2DFDC95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8C87FB9-EE31-64A6-5D35-2446C371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332" y="652973"/>
            <a:ext cx="10515600" cy="1325563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chemeClr val="accent1">
                    <a:lumMod val="75000"/>
                  </a:schemeClr>
                </a:solidFill>
              </a:rPr>
              <a:t>La dimensione tecnologica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0123F1B-DFE1-090A-5D06-69E5AE4345F9}"/>
              </a:ext>
            </a:extLst>
          </p:cNvPr>
          <p:cNvGrpSpPr/>
          <p:nvPr/>
        </p:nvGrpSpPr>
        <p:grpSpPr>
          <a:xfrm>
            <a:off x="235131" y="2101007"/>
            <a:ext cx="3286810" cy="4500453"/>
            <a:chOff x="4508738" y="1734988"/>
            <a:chExt cx="4658265" cy="4692778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DF244BF0-B32C-3D02-F64E-870F2EA74E86}"/>
                </a:ext>
              </a:extLst>
            </p:cNvPr>
            <p:cNvSpPr/>
            <p:nvPr/>
          </p:nvSpPr>
          <p:spPr>
            <a:xfrm>
              <a:off x="4889870" y="3081280"/>
              <a:ext cx="3896005" cy="33464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2" name="Triangolo isoscele 11">
              <a:extLst>
                <a:ext uri="{FF2B5EF4-FFF2-40B4-BE49-F238E27FC236}">
                  <a16:creationId xmlns:a16="http://schemas.microsoft.com/office/drawing/2014/main" id="{B23B09F3-CAFA-539E-03E4-7B33195EBE37}"/>
                </a:ext>
              </a:extLst>
            </p:cNvPr>
            <p:cNvSpPr/>
            <p:nvPr/>
          </p:nvSpPr>
          <p:spPr>
            <a:xfrm>
              <a:off x="4508738" y="1734988"/>
              <a:ext cx="4658265" cy="1514295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</p:grpSp>
      <p:pic>
        <p:nvPicPr>
          <p:cNvPr id="21" name="Immagine 2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CBC2EEA-0676-1E8A-C2E9-969296851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100" y="5872217"/>
            <a:ext cx="685369" cy="685369"/>
          </a:xfrm>
          <a:prstGeom prst="rect">
            <a:avLst/>
          </a:prstGeom>
        </p:spPr>
      </p:pic>
      <p:pic>
        <p:nvPicPr>
          <p:cNvPr id="30" name="Immagine 2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95A78F5-9335-C30D-1B3F-F6A060F64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22" y="3556198"/>
            <a:ext cx="958256" cy="958256"/>
          </a:xfrm>
          <a:prstGeom prst="rect">
            <a:avLst/>
          </a:prstGeom>
        </p:spPr>
      </p:pic>
      <p:pic>
        <p:nvPicPr>
          <p:cNvPr id="38" name="Immagine 37" descr="Immagine che contiene schermata, nero, oscurità, natura&#10;&#10;Il contenuto generato dall'IA potrebbe non essere corretto.">
            <a:extLst>
              <a:ext uri="{FF2B5EF4-FFF2-40B4-BE49-F238E27FC236}">
                <a16:creationId xmlns:a16="http://schemas.microsoft.com/office/drawing/2014/main" id="{7AE88AA4-1AC6-6337-CDA0-67C7A4EFB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610" y="5170084"/>
            <a:ext cx="879660" cy="879660"/>
          </a:xfrm>
          <a:prstGeom prst="rect">
            <a:avLst/>
          </a:prstGeom>
        </p:spPr>
      </p:pic>
      <p:pic>
        <p:nvPicPr>
          <p:cNvPr id="40" name="Immagine 3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893AB31-626A-F98F-E79F-015378BDD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871" y="3512085"/>
            <a:ext cx="702311" cy="702311"/>
          </a:xfrm>
          <a:prstGeom prst="rect">
            <a:avLst/>
          </a:prstGeom>
        </p:spPr>
      </p:pic>
      <p:pic>
        <p:nvPicPr>
          <p:cNvPr id="42" name="Immagine 41" descr="Immagine che contiene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891556A1-4B62-FC3F-2E7F-97B886A3D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632" y="3684079"/>
            <a:ext cx="1851314" cy="1851314"/>
          </a:xfrm>
          <a:prstGeom prst="rect">
            <a:avLst/>
          </a:prstGeom>
        </p:spPr>
      </p:pic>
      <p:sp>
        <p:nvSpPr>
          <p:cNvPr id="44" name="Rettangolo 43">
            <a:extLst>
              <a:ext uri="{FF2B5EF4-FFF2-40B4-BE49-F238E27FC236}">
                <a16:creationId xmlns:a16="http://schemas.microsoft.com/office/drawing/2014/main" id="{5EF05A43-6EE0-6CFE-9121-657230FF17C6}"/>
              </a:ext>
            </a:extLst>
          </p:cNvPr>
          <p:cNvSpPr/>
          <p:nvPr/>
        </p:nvSpPr>
        <p:spPr>
          <a:xfrm>
            <a:off x="7809252" y="2602380"/>
            <a:ext cx="3406921" cy="41173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pic>
        <p:nvPicPr>
          <p:cNvPr id="46" name="Immagine 4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CA85BDE-AEC7-6927-0F1A-A475FEAA8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319" y="5407393"/>
            <a:ext cx="661488" cy="661488"/>
          </a:xfrm>
          <a:prstGeom prst="rect">
            <a:avLst/>
          </a:prstGeom>
        </p:spPr>
      </p:pic>
      <p:pic>
        <p:nvPicPr>
          <p:cNvPr id="48" name="Immagine 47" descr="Immagine che contiene schermata, nero, oscurità, natura&#10;&#10;Il contenuto generato dall'IA potrebbe non essere corretto.">
            <a:extLst>
              <a:ext uri="{FF2B5EF4-FFF2-40B4-BE49-F238E27FC236}">
                <a16:creationId xmlns:a16="http://schemas.microsoft.com/office/drawing/2014/main" id="{1E6131CA-4178-B6ED-3297-91BCFBE7E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879" y="5786035"/>
            <a:ext cx="879660" cy="879660"/>
          </a:xfrm>
          <a:prstGeom prst="rect">
            <a:avLst/>
          </a:prstGeom>
        </p:spPr>
      </p:pic>
      <p:pic>
        <p:nvPicPr>
          <p:cNvPr id="50" name="Immagine 4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27E67B5-C8E5-78BE-B93B-E80B411CA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2747" y="2660417"/>
            <a:ext cx="1430662" cy="1430662"/>
          </a:xfrm>
          <a:prstGeom prst="rect">
            <a:avLst/>
          </a:prstGeom>
        </p:spPr>
      </p:pic>
      <p:grpSp>
        <p:nvGrpSpPr>
          <p:cNvPr id="54" name="Gruppo 53">
            <a:extLst>
              <a:ext uri="{FF2B5EF4-FFF2-40B4-BE49-F238E27FC236}">
                <a16:creationId xmlns:a16="http://schemas.microsoft.com/office/drawing/2014/main" id="{37EB073A-54D0-C386-456F-8AD21772F8EA}"/>
              </a:ext>
            </a:extLst>
          </p:cNvPr>
          <p:cNvGrpSpPr/>
          <p:nvPr/>
        </p:nvGrpSpPr>
        <p:grpSpPr>
          <a:xfrm flipH="1">
            <a:off x="10211534" y="5232132"/>
            <a:ext cx="879660" cy="1273055"/>
            <a:chOff x="9179950" y="4572934"/>
            <a:chExt cx="910446" cy="1363769"/>
          </a:xfrm>
        </p:grpSpPr>
        <p:pic>
          <p:nvPicPr>
            <p:cNvPr id="52" name="Immagine 51" descr="Immagine che contiene nero, oscurità&#10;&#10;Il contenuto generato dall'IA potrebbe non essere corretto.">
              <a:extLst>
                <a:ext uri="{FF2B5EF4-FFF2-40B4-BE49-F238E27FC236}">
                  <a16:creationId xmlns:a16="http://schemas.microsoft.com/office/drawing/2014/main" id="{082E9958-AF1C-AF4B-F726-337AB7AD7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9954" y="4572934"/>
              <a:ext cx="756739" cy="756739"/>
            </a:xfrm>
            <a:prstGeom prst="rect">
              <a:avLst/>
            </a:prstGeom>
          </p:spPr>
        </p:pic>
        <p:pic>
          <p:nvPicPr>
            <p:cNvPr id="53" name="Immagine 52" descr="Immagine che contiene nero, oscurità&#10;&#10;Il contenuto generato dall'IA potrebbe non essere corretto.">
              <a:extLst>
                <a:ext uri="{FF2B5EF4-FFF2-40B4-BE49-F238E27FC236}">
                  <a16:creationId xmlns:a16="http://schemas.microsoft.com/office/drawing/2014/main" id="{743D2105-7095-A4ED-012E-353643810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79950" y="5026257"/>
              <a:ext cx="910446" cy="910446"/>
            </a:xfrm>
            <a:prstGeom prst="rect">
              <a:avLst/>
            </a:prstGeom>
          </p:spPr>
        </p:pic>
      </p:grpSp>
      <p:cxnSp>
        <p:nvCxnSpPr>
          <p:cNvPr id="56" name="Connettore a gomito 55">
            <a:extLst>
              <a:ext uri="{FF2B5EF4-FFF2-40B4-BE49-F238E27FC236}">
                <a16:creationId xmlns:a16="http://schemas.microsoft.com/office/drawing/2014/main" id="{0E3C5912-C78F-E380-C642-4EEB13254C1C}"/>
              </a:ext>
            </a:extLst>
          </p:cNvPr>
          <p:cNvCxnSpPr>
            <a:cxnSpLocks/>
          </p:cNvCxnSpPr>
          <p:nvPr/>
        </p:nvCxnSpPr>
        <p:spPr>
          <a:xfrm flipV="1">
            <a:off x="3477910" y="4541701"/>
            <a:ext cx="1141722" cy="338650"/>
          </a:xfrm>
          <a:prstGeom prst="bentConnector3">
            <a:avLst/>
          </a:prstGeom>
          <a:ln w="66675">
            <a:solidFill>
              <a:schemeClr val="accent2">
                <a:lumMod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a gomito 57">
            <a:extLst>
              <a:ext uri="{FF2B5EF4-FFF2-40B4-BE49-F238E27FC236}">
                <a16:creationId xmlns:a16="http://schemas.microsoft.com/office/drawing/2014/main" id="{B38A5E38-C95D-7FFB-DB3B-85D84E15BC10}"/>
              </a:ext>
            </a:extLst>
          </p:cNvPr>
          <p:cNvCxnSpPr>
            <a:cxnSpLocks/>
          </p:cNvCxnSpPr>
          <p:nvPr/>
        </p:nvCxnSpPr>
        <p:spPr>
          <a:xfrm flipV="1">
            <a:off x="6607017" y="4511385"/>
            <a:ext cx="1202235" cy="30316"/>
          </a:xfrm>
          <a:prstGeom prst="bentConnector3">
            <a:avLst/>
          </a:prstGeom>
          <a:ln w="66675">
            <a:solidFill>
              <a:schemeClr val="accent2">
                <a:lumMod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49DE5C0-31E1-3C24-705E-950BF186C226}"/>
              </a:ext>
            </a:extLst>
          </p:cNvPr>
          <p:cNvSpPr txBox="1"/>
          <p:nvPr/>
        </p:nvSpPr>
        <p:spPr>
          <a:xfrm>
            <a:off x="1013387" y="2951556"/>
            <a:ext cx="18754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strike="noStrike" spc="-1">
                <a:solidFill>
                  <a:srgbClr val="000000"/>
                </a:solidFill>
                <a:latin typeface="Arial"/>
                <a:ea typeface="Arial"/>
              </a:rPr>
              <a:t>Domicilio</a:t>
            </a:r>
            <a:endParaRPr lang="it-IT" sz="2400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7D5CAA12-BEDD-E11B-7DFD-E30CA6090BC4}"/>
              </a:ext>
            </a:extLst>
          </p:cNvPr>
          <p:cNvSpPr txBox="1"/>
          <p:nvPr/>
        </p:nvSpPr>
        <p:spPr>
          <a:xfrm>
            <a:off x="8644970" y="2101007"/>
            <a:ext cx="1485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strike="noStrike" spc="-1">
                <a:solidFill>
                  <a:srgbClr val="000000"/>
                </a:solidFill>
                <a:latin typeface="Arial"/>
                <a:ea typeface="Arial"/>
              </a:rPr>
              <a:t>Scuola</a:t>
            </a:r>
            <a:endParaRPr lang="it-IT" sz="240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52AA3E4A-6BDA-CABB-C129-C3242A3C0E7D}"/>
              </a:ext>
            </a:extLst>
          </p:cNvPr>
          <p:cNvSpPr txBox="1"/>
          <p:nvPr/>
        </p:nvSpPr>
        <p:spPr>
          <a:xfrm>
            <a:off x="4456141" y="3186455"/>
            <a:ext cx="2160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strike="noStrike" spc="-1">
                <a:solidFill>
                  <a:srgbClr val="000000"/>
                </a:solidFill>
                <a:latin typeface="Arial"/>
                <a:ea typeface="Arial"/>
              </a:rPr>
              <a:t>Servizi cloud</a:t>
            </a:r>
            <a:endParaRPr lang="it-IT" sz="2400"/>
          </a:p>
        </p:txBody>
      </p:sp>
      <p:pic>
        <p:nvPicPr>
          <p:cNvPr id="66" name="Immagine 6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125F090-727B-801F-87B7-A876F9ACD8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556" y="4605184"/>
            <a:ext cx="786330" cy="786330"/>
          </a:xfrm>
          <a:prstGeom prst="rect">
            <a:avLst/>
          </a:prstGeom>
        </p:spPr>
      </p:pic>
      <p:pic>
        <p:nvPicPr>
          <p:cNvPr id="68" name="Immagine 6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B844ADA-EDF7-2237-148B-A56E6E4BC9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040" y="6067206"/>
            <a:ext cx="540228" cy="540228"/>
          </a:xfrm>
          <a:prstGeom prst="rect">
            <a:avLst/>
          </a:prstGeom>
        </p:spPr>
      </p:pic>
      <p:pic>
        <p:nvPicPr>
          <p:cNvPr id="70" name="Immagine 6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40A8192-7C6D-1765-4C0E-990DEBEE2D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833" y="4359185"/>
            <a:ext cx="659048" cy="659048"/>
          </a:xfrm>
          <a:prstGeom prst="rect">
            <a:avLst/>
          </a:prstGeom>
        </p:spPr>
      </p:pic>
      <p:pic>
        <p:nvPicPr>
          <p:cNvPr id="72" name="Immagine 7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3BE1C5B-7D36-C2F2-1305-846AAE576C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4978" y="5463204"/>
            <a:ext cx="540497" cy="540497"/>
          </a:xfrm>
          <a:prstGeom prst="rect">
            <a:avLst/>
          </a:prstGeom>
        </p:spPr>
      </p:pic>
      <p:pic>
        <p:nvPicPr>
          <p:cNvPr id="74" name="Immagine 7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3EE4C6D-A347-51E6-5304-8A538658BF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0142" y="2738835"/>
            <a:ext cx="797424" cy="776257"/>
          </a:xfrm>
          <a:prstGeom prst="rect">
            <a:avLst/>
          </a:prstGeom>
        </p:spPr>
      </p:pic>
      <p:pic>
        <p:nvPicPr>
          <p:cNvPr id="76" name="Immagine 75" descr="Immagine che contiene testo, schermata, design, calcolatore&#10;&#10;Il contenuto generato dall'IA potrebbe non essere corretto.">
            <a:extLst>
              <a:ext uri="{FF2B5EF4-FFF2-40B4-BE49-F238E27FC236}">
                <a16:creationId xmlns:a16="http://schemas.microsoft.com/office/drawing/2014/main" id="{AD281990-5507-A29E-8D1F-716A0EE698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4939" y="3916156"/>
            <a:ext cx="1219157" cy="1219157"/>
          </a:xfrm>
          <a:prstGeom prst="rect">
            <a:avLst/>
          </a:prstGeom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4C3FFE2C-7FEE-C803-2B82-97F78B055123}"/>
              </a:ext>
            </a:extLst>
          </p:cNvPr>
          <p:cNvSpPr txBox="1"/>
          <p:nvPr/>
        </p:nvSpPr>
        <p:spPr>
          <a:xfrm>
            <a:off x="5980047" y="4640971"/>
            <a:ext cx="216015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b="1" spc="-1">
                <a:solidFill>
                  <a:srgbClr val="000000"/>
                </a:solidFill>
                <a:latin typeface="Arial"/>
              </a:rPr>
              <a:t>Connessione</a:t>
            </a:r>
            <a:endParaRPr lang="it-IT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it-IT" b="1" spc="-1"/>
              <a:t>internet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93FF92D7-9ADF-60B8-D14F-E4A52C35B39C}"/>
              </a:ext>
            </a:extLst>
          </p:cNvPr>
          <p:cNvSpPr txBox="1"/>
          <p:nvPr/>
        </p:nvSpPr>
        <p:spPr>
          <a:xfrm>
            <a:off x="2966650" y="3715217"/>
            <a:ext cx="216015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b="1" spc="-1">
                <a:solidFill>
                  <a:srgbClr val="000000"/>
                </a:solidFill>
                <a:latin typeface="Arial"/>
              </a:rPr>
              <a:t>Connessione</a:t>
            </a:r>
            <a:endParaRPr lang="it-IT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it-IT" b="1" spc="-1"/>
              <a:t>internet</a:t>
            </a:r>
          </a:p>
        </p:txBody>
      </p:sp>
      <p:pic>
        <p:nvPicPr>
          <p:cNvPr id="2" name="Immagine 1" descr="Immagine che contiene schizzo, disegno, design, arte&#10;&#10;Il contenuto generato dall&amp;#39;IA potrebbe non essere corretto.">
            <a:extLst>
              <a:ext uri="{FF2B5EF4-FFF2-40B4-BE49-F238E27FC236}">
                <a16:creationId xmlns:a16="http://schemas.microsoft.com/office/drawing/2014/main" id="{10DBB7E7-5B78-D336-6109-F254679E88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64750" y="3958167"/>
            <a:ext cx="1153584" cy="11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3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46C30-8982-A4CF-08FD-969AE0A10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08C52C8-D061-420F-EC7E-1C97E165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332" y="652973"/>
            <a:ext cx="10515600" cy="1325563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chemeClr val="accent1">
                    <a:lumMod val="75000"/>
                  </a:schemeClr>
                </a:solidFill>
              </a:rPr>
              <a:t>La gestione del setting</a:t>
            </a:r>
          </a:p>
        </p:txBody>
      </p:sp>
      <p:pic>
        <p:nvPicPr>
          <p:cNvPr id="5" name="Immagine 4" descr="Immagine che contiene nero, oscurità&#10;&#10;Il contenuto generato dall&amp;#39;IA potrebbe non essere corretto.">
            <a:extLst>
              <a:ext uri="{FF2B5EF4-FFF2-40B4-BE49-F238E27FC236}">
                <a16:creationId xmlns:a16="http://schemas.microsoft.com/office/drawing/2014/main" id="{14655E1D-AAEC-53B6-449B-49B51DEE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87287" y="1690432"/>
            <a:ext cx="1423972" cy="1566811"/>
          </a:xfrm>
          <a:prstGeom prst="rect">
            <a:avLst/>
          </a:prstGeom>
        </p:spPr>
      </p:pic>
      <p:pic>
        <p:nvPicPr>
          <p:cNvPr id="7" name="Immagine 6" descr="Immagine che contiene nero, oscurità&#10;&#10;Il contenuto generato dall&amp;#39;IA potrebbe non essere corretto.">
            <a:extLst>
              <a:ext uri="{FF2B5EF4-FFF2-40B4-BE49-F238E27FC236}">
                <a16:creationId xmlns:a16="http://schemas.microsoft.com/office/drawing/2014/main" id="{30A74E37-4DA2-561F-D7FA-A1D8200FD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24" y="1608255"/>
            <a:ext cx="1244169" cy="1447464"/>
          </a:xfrm>
          <a:prstGeom prst="rect">
            <a:avLst/>
          </a:prstGeom>
        </p:spPr>
      </p:pic>
      <p:pic>
        <p:nvPicPr>
          <p:cNvPr id="9" name="Immagine 8" descr="Immagine che contiene nero, oscurità&#10;&#10;Il contenuto generato dall&amp;#39;IA potrebbe non essere corretto.">
            <a:extLst>
              <a:ext uri="{FF2B5EF4-FFF2-40B4-BE49-F238E27FC236}">
                <a16:creationId xmlns:a16="http://schemas.microsoft.com/office/drawing/2014/main" id="{0247F832-67AE-4EAF-641E-D7CD02CD5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38908" y="1542187"/>
            <a:ext cx="1337717" cy="159979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414515-EA09-6CC1-1F36-73E80CA6C616}"/>
              </a:ext>
            </a:extLst>
          </p:cNvPr>
          <p:cNvSpPr txBox="1"/>
          <p:nvPr/>
        </p:nvSpPr>
        <p:spPr>
          <a:xfrm>
            <a:off x="4834865" y="3341815"/>
            <a:ext cx="2169468" cy="13696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07950" algn="ctr"/>
            <a:r>
              <a:rPr lang="it-IT" b="1" baseline="0">
                <a:latin typeface="Arial"/>
                <a:ea typeface="Arial"/>
                <a:cs typeface="Arial"/>
              </a:rPr>
              <a:t>I docenti</a:t>
            </a:r>
            <a:r>
              <a:rPr lang="it-IT" b="1">
                <a:latin typeface="Arial"/>
                <a:ea typeface="Arial"/>
                <a:cs typeface="Arial"/>
              </a:rPr>
              <a:t>?</a:t>
            </a:r>
            <a:r>
              <a:rPr lang="it-IT" baseline="0">
                <a:latin typeface="Arial"/>
                <a:ea typeface="Arial"/>
                <a:cs typeface="Arial"/>
              </a:rPr>
              <a:t> </a:t>
            </a:r>
            <a:endParaRPr lang="it-IT">
              <a:latin typeface="Arial"/>
              <a:ea typeface="Arial"/>
              <a:cs typeface="Arial"/>
            </a:endParaRPr>
          </a:p>
          <a:p>
            <a:pPr marL="107950" algn="ctr"/>
            <a:r>
              <a:rPr lang="it-IT">
                <a:solidFill>
                  <a:schemeClr val="accent1"/>
                </a:solidFill>
                <a:latin typeface="Arial"/>
                <a:ea typeface="Arial"/>
                <a:cs typeface="Arial"/>
              </a:rPr>
              <a:t>Sì, ma</a:t>
            </a:r>
            <a:endParaRPr lang="it-IT">
              <a:solidFill>
                <a:schemeClr val="accent1"/>
              </a:solidFill>
              <a:latin typeface="DejaVu Sans"/>
              <a:ea typeface="Arial"/>
              <a:cs typeface="Arial"/>
            </a:endParaRPr>
          </a:p>
          <a:p>
            <a:pPr marL="107950" algn="ctr"/>
            <a:r>
              <a:rPr lang="it-IT">
                <a:latin typeface="Arial"/>
                <a:ea typeface="Arial"/>
                <a:cs typeface="Arial"/>
              </a:rPr>
              <a:t>devono</a:t>
            </a:r>
            <a:r>
              <a:rPr lang="it-IT" baseline="0">
                <a:latin typeface="Arial"/>
                <a:ea typeface="Arial"/>
                <a:cs typeface="Arial"/>
              </a:rPr>
              <a:t> occuparsi di fare lezione</a:t>
            </a:r>
            <a:r>
              <a:rPr lang="en-US">
                <a:latin typeface="Arial"/>
                <a:ea typeface="Arial"/>
                <a:cs typeface="Arial"/>
              </a:rPr>
              <a:t>​</a:t>
            </a:r>
            <a:endParaRPr lang="it-IT">
              <a:latin typeface="Arial"/>
            </a:endParaRPr>
          </a:p>
          <a:p>
            <a:pPr algn="ctr"/>
            <a:endParaRPr lang="it-IT" sz="1100">
              <a:latin typeface="Arial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FDE17E0-7E35-38E3-D38C-7835F006BD23}"/>
              </a:ext>
            </a:extLst>
          </p:cNvPr>
          <p:cNvSpPr txBox="1"/>
          <p:nvPr/>
        </p:nvSpPr>
        <p:spPr>
          <a:xfrm>
            <a:off x="1677681" y="3462618"/>
            <a:ext cx="1867116" cy="24776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baseline="0">
                <a:latin typeface="Arial"/>
              </a:rPr>
              <a:t>Il personale tecnico</a:t>
            </a:r>
            <a:r>
              <a:rPr lang="it-IT" b="1">
                <a:latin typeface="Arial"/>
              </a:rPr>
              <a:t>?</a:t>
            </a:r>
            <a:r>
              <a:rPr lang="it-IT" baseline="0">
                <a:latin typeface="Arial"/>
              </a:rPr>
              <a:t> </a:t>
            </a:r>
            <a:endParaRPr lang="it-IT">
              <a:latin typeface="Arial"/>
            </a:endParaRPr>
          </a:p>
          <a:p>
            <a:pPr algn="ctr"/>
            <a:r>
              <a:rPr lang="it-IT">
                <a:solidFill>
                  <a:schemeClr val="accent1"/>
                </a:solidFill>
                <a:latin typeface="Arial"/>
              </a:rPr>
              <a:t>Sì, ma </a:t>
            </a:r>
          </a:p>
          <a:p>
            <a:pPr algn="ctr"/>
            <a:r>
              <a:rPr lang="it-IT">
                <a:latin typeface="Arial"/>
              </a:rPr>
              <a:t>non</a:t>
            </a:r>
            <a:r>
              <a:rPr lang="it-IT" baseline="0">
                <a:latin typeface="Arial"/>
              </a:rPr>
              <a:t> può essere presente in tutte le classi quando si verificano dei problemi</a:t>
            </a:r>
            <a:endParaRPr lang="it-IT"/>
          </a:p>
          <a:p>
            <a:pPr algn="ctr"/>
            <a:endParaRPr lang="it-IT" sz="110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9678F70-E6D2-CC4C-5A5C-8F135AA469F2}"/>
              </a:ext>
            </a:extLst>
          </p:cNvPr>
          <p:cNvSpPr txBox="1"/>
          <p:nvPr/>
        </p:nvSpPr>
        <p:spPr>
          <a:xfrm>
            <a:off x="7856924" y="3426332"/>
            <a:ext cx="2653128" cy="2754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07950" algn="ctr"/>
            <a:r>
              <a:rPr lang="it-IT" b="1" baseline="0">
                <a:latin typeface="Arial"/>
                <a:ea typeface="Arial"/>
                <a:cs typeface="Arial"/>
              </a:rPr>
              <a:t>Gli studenti</a:t>
            </a:r>
            <a:r>
              <a:rPr lang="it-IT" b="1">
                <a:latin typeface="Arial"/>
                <a:ea typeface="Arial"/>
                <a:cs typeface="Arial"/>
              </a:rPr>
              <a:t>?</a:t>
            </a:r>
            <a:endParaRPr lang="it-IT"/>
          </a:p>
          <a:p>
            <a:pPr marL="107950" algn="ctr"/>
            <a:r>
              <a:rPr lang="it-IT" b="1">
                <a:solidFill>
                  <a:schemeClr val="accent1"/>
                </a:solidFill>
                <a:latin typeface="Arial"/>
                <a:ea typeface="Arial"/>
                <a:cs typeface="Arial"/>
              </a:rPr>
              <a:t>Sì!</a:t>
            </a:r>
          </a:p>
          <a:p>
            <a:pPr marL="107950" algn="ctr"/>
            <a:r>
              <a:rPr lang="it-IT">
                <a:latin typeface="Arial"/>
                <a:cs typeface="Arial"/>
              </a:rPr>
              <a:t>fare </a:t>
            </a:r>
            <a:r>
              <a:rPr lang="it-IT" b="1">
                <a:latin typeface="Arial"/>
                <a:cs typeface="Arial"/>
              </a:rPr>
              <a:t>amicizia </a:t>
            </a:r>
            <a:r>
              <a:rPr lang="it-IT">
                <a:latin typeface="Arial"/>
                <a:cs typeface="Arial"/>
              </a:rPr>
              <a:t>/ conoscersi</a:t>
            </a:r>
            <a:endParaRPr lang="it-IT">
              <a:cs typeface="Arial"/>
            </a:endParaRPr>
          </a:p>
          <a:p>
            <a:pPr marL="107950" algn="ctr"/>
            <a:endParaRPr lang="it-IT">
              <a:latin typeface="Arial"/>
              <a:ea typeface="Arial"/>
              <a:cs typeface="Arial"/>
            </a:endParaRPr>
          </a:p>
          <a:p>
            <a:pPr marL="107950" algn="ctr"/>
            <a:r>
              <a:rPr lang="it-IT" b="1" baseline="0">
                <a:latin typeface="Arial"/>
                <a:ea typeface="Arial"/>
                <a:cs typeface="Arial"/>
              </a:rPr>
              <a:t>carenti delle competenze </a:t>
            </a:r>
            <a:r>
              <a:rPr lang="it-IT" baseline="0">
                <a:latin typeface="Arial"/>
                <a:ea typeface="Arial"/>
                <a:cs typeface="Arial"/>
              </a:rPr>
              <a:t>per l’uso consapevole delle tecnologie</a:t>
            </a:r>
            <a:r>
              <a:rPr lang="en-US">
                <a:latin typeface="Arial"/>
                <a:ea typeface="Arial"/>
                <a:cs typeface="Arial"/>
              </a:rPr>
              <a:t>​</a:t>
            </a:r>
            <a:endParaRPr lang="en-US"/>
          </a:p>
          <a:p>
            <a:pPr algn="ctr"/>
            <a:endParaRPr lang="it-IT" sz="11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25EDE56-3C14-50A8-437F-4DB56194687C}"/>
              </a:ext>
            </a:extLst>
          </p:cNvPr>
          <p:cNvSpPr txBox="1"/>
          <p:nvPr/>
        </p:nvSpPr>
        <p:spPr>
          <a:xfrm>
            <a:off x="1786539" y="6057045"/>
            <a:ext cx="7532487" cy="815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aseline="0">
                <a:latin typeface="Arial"/>
              </a:rPr>
              <a:t>Sono </a:t>
            </a:r>
            <a:r>
              <a:rPr lang="it-IT" baseline="0">
                <a:solidFill>
                  <a:srgbClr val="000000"/>
                </a:solidFill>
                <a:latin typeface="Arial"/>
              </a:rPr>
              <a:t>necessari</a:t>
            </a:r>
            <a:r>
              <a:rPr lang="it-IT" baseline="0">
                <a:latin typeface="Arial"/>
              </a:rPr>
              <a:t> </a:t>
            </a:r>
            <a:r>
              <a:rPr lang="it-IT" b="1" baseline="0">
                <a:latin typeface="Arial"/>
              </a:rPr>
              <a:t>cambiamenti organizzativi</a:t>
            </a:r>
            <a:r>
              <a:rPr lang="it-IT" baseline="0">
                <a:latin typeface="Arial"/>
              </a:rPr>
              <a:t> nella gestione della classe → </a:t>
            </a:r>
            <a:r>
              <a:rPr lang="it-IT" b="1" baseline="0">
                <a:latin typeface="Arial"/>
              </a:rPr>
              <a:t>Responsabilizzazione </a:t>
            </a:r>
            <a:r>
              <a:rPr lang="it-IT" baseline="0">
                <a:latin typeface="Arial"/>
              </a:rPr>
              <a:t>(</a:t>
            </a:r>
            <a:r>
              <a:rPr lang="it-IT">
                <a:latin typeface="Arial"/>
              </a:rPr>
              <a:t>classe Secondaria</a:t>
            </a:r>
            <a:r>
              <a:rPr lang="it-IT" baseline="0">
                <a:latin typeface="Arial"/>
              </a:rPr>
              <a:t> di I e II grado)</a:t>
            </a:r>
            <a:endParaRPr lang="it-IT"/>
          </a:p>
          <a:p>
            <a:pPr algn="ctr"/>
            <a:endParaRPr lang="it-IT" sz="1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27FAB65A-A12D-FD6B-E76F-859965C009A8}"/>
                  </a:ext>
                </a:extLst>
              </p14:cNvPr>
              <p14:cNvContentPartPr/>
              <p14:nvPr/>
            </p14:nvContentPartPr>
            <p14:xfrm>
              <a:off x="9675179" y="5811409"/>
              <a:ext cx="546315" cy="676617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27FAB65A-A12D-FD6B-E76F-859965C009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57184" y="5793423"/>
                <a:ext cx="581944" cy="712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3730E056-22BB-64A0-5CD5-C2BFB047037F}"/>
                  </a:ext>
                </a:extLst>
              </p14:cNvPr>
              <p14:cNvContentPartPr/>
              <p14:nvPr/>
            </p14:nvContentPartPr>
            <p14:xfrm>
              <a:off x="9629488" y="6370075"/>
              <a:ext cx="9896" cy="184453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3730E056-22BB-64A0-5CD5-C2BFB047037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11162" y="6352132"/>
                <a:ext cx="46181" cy="219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5EBAA2F0-CAD4-EE7F-ABB6-63920327D7DE}"/>
                  </a:ext>
                </a:extLst>
              </p14:cNvPr>
              <p14:cNvContentPartPr/>
              <p14:nvPr/>
            </p14:nvContentPartPr>
            <p14:xfrm>
              <a:off x="9520920" y="6380706"/>
              <a:ext cx="96873" cy="151975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5EBAA2F0-CAD4-EE7F-ABB6-63920327D7D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03047" y="6362742"/>
                <a:ext cx="132262" cy="1875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4102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2307960" y="33480"/>
            <a:ext cx="897696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br>
              <a:rPr sz="1400"/>
            </a:b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8" name="Immagine 5" descr="Immagine che contiene interni, parete, finestra, persona&#10;&#10;Descrizione generata con affidabilità molto elevata"/>
          <p:cNvPicPr/>
          <p:nvPr/>
        </p:nvPicPr>
        <p:blipFill>
          <a:blip r:embed="rId2"/>
          <a:stretch/>
        </p:blipFill>
        <p:spPr>
          <a:xfrm>
            <a:off x="242458" y="2389080"/>
            <a:ext cx="6489688" cy="4198281"/>
          </a:xfrm>
          <a:prstGeom prst="rect">
            <a:avLst/>
          </a:prstGeom>
          <a:ln w="0">
            <a:noFill/>
          </a:ln>
        </p:spPr>
      </p:pic>
      <p:sp>
        <p:nvSpPr>
          <p:cNvPr id="329" name="CasellaDiTesto 7_3"/>
          <p:cNvSpPr/>
          <p:nvPr/>
        </p:nvSpPr>
        <p:spPr>
          <a:xfrm>
            <a:off x="1167739" y="1167113"/>
            <a:ext cx="9491361" cy="954107"/>
          </a:xfrm>
          <a:prstGeom prst="rect">
            <a:avLst/>
          </a:prstGeom>
          <a:solidFill>
            <a:srgbClr val="FFFFFF"/>
          </a:solidFill>
          <a:ln w="1260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i="1" strike="noStrike" spc="-1">
                <a:solidFill>
                  <a:srgbClr val="000000"/>
                </a:solidFill>
                <a:latin typeface="Abadi"/>
              </a:rPr>
              <a:t>Il compagno di banco può controllare la postazione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800" b="0" i="1" strike="noStrike" spc="-1">
                <a:solidFill>
                  <a:srgbClr val="000000"/>
                </a:solidFill>
                <a:latin typeface="Abadi"/>
              </a:rPr>
              <a:t>La "coppia" sta vicino alla </a:t>
            </a:r>
            <a:r>
              <a:rPr lang="it-IT" sz="2800" b="0" i="1" strike="noStrike" spc="-1" err="1">
                <a:solidFill>
                  <a:srgbClr val="000000"/>
                </a:solidFill>
                <a:latin typeface="Abadi"/>
              </a:rPr>
              <a:t>lim</a:t>
            </a:r>
            <a:r>
              <a:rPr lang="it-IT" sz="2800" b="0" i="1" strike="noStrike" spc="-1">
                <a:solidFill>
                  <a:srgbClr val="000000"/>
                </a:solidFill>
                <a:latin typeface="Abadi"/>
              </a:rPr>
              <a:t> e al docente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549659B-FB69-4049-968A-8C1F2F34FA6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269397" y="2540382"/>
            <a:ext cx="5673283" cy="3891579"/>
          </a:xfrm>
          <a:prstGeom prst="rect">
            <a:avLst/>
          </a:prstGeom>
          <a:ln w="0">
            <a:noFill/>
          </a:ln>
        </p:spPr>
      </p:pic>
      <p:sp>
        <p:nvSpPr>
          <p:cNvPr id="3" name="Freccia in giù 8_0">
            <a:extLst>
              <a:ext uri="{FF2B5EF4-FFF2-40B4-BE49-F238E27FC236}">
                <a16:creationId xmlns:a16="http://schemas.microsoft.com/office/drawing/2014/main" id="{C4947211-91E4-C4C7-1DCE-DC7E84FEB9EA}"/>
              </a:ext>
            </a:extLst>
          </p:cNvPr>
          <p:cNvSpPr/>
          <p:nvPr/>
        </p:nvSpPr>
        <p:spPr>
          <a:xfrm rot="20339554">
            <a:off x="1839429" y="3315457"/>
            <a:ext cx="343736" cy="1123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Freccia in giù 8_0"/>
          <p:cNvSpPr/>
          <p:nvPr/>
        </p:nvSpPr>
        <p:spPr>
          <a:xfrm>
            <a:off x="10456541" y="2159643"/>
            <a:ext cx="343736" cy="76147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84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magine 5_0"/>
          <p:cNvPicPr/>
          <p:nvPr/>
        </p:nvPicPr>
        <p:blipFill>
          <a:blip r:embed="rId2"/>
          <a:srcRect l="2148" r="19843"/>
          <a:stretch/>
        </p:blipFill>
        <p:spPr>
          <a:xfrm>
            <a:off x="2916360" y="360"/>
            <a:ext cx="5333263" cy="3917544"/>
          </a:xfrm>
          <a:prstGeom prst="rect">
            <a:avLst/>
          </a:prstGeom>
          <a:ln w="0">
            <a:noFill/>
          </a:ln>
        </p:spPr>
      </p:pic>
      <p:sp>
        <p:nvSpPr>
          <p:cNvPr id="322" name="CasellaDiTesto 2_1"/>
          <p:cNvSpPr/>
          <p:nvPr/>
        </p:nvSpPr>
        <p:spPr>
          <a:xfrm>
            <a:off x="119160" y="1491480"/>
            <a:ext cx="3456360" cy="4154984"/>
          </a:xfrm>
          <a:prstGeom prst="rect">
            <a:avLst/>
          </a:prstGeom>
          <a:solidFill>
            <a:srgbClr val="F5F5DC"/>
          </a:solidFill>
          <a:ln w="1260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Posizionato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in mezzo ai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banchi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 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il computer / tablet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può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diventare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l'</a:t>
            </a:r>
            <a:r>
              <a:rPr lang="en-US" sz="2400" b="1" strike="noStrike" spc="-1" err="1">
                <a:solidFill>
                  <a:srgbClr val="000000"/>
                </a:solidFill>
                <a:latin typeface="Arial"/>
              </a:rPr>
              <a:t>alter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 ego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dello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studente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NF</a:t>
            </a:r>
            <a:endParaRPr lang="it-IT" sz="24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endParaRPr lang="en-US" sz="2400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spc="-1" err="1">
                <a:solidFill>
                  <a:srgbClr val="000000"/>
                </a:solidFill>
                <a:latin typeface="Arial"/>
              </a:rPr>
              <a:t>Posizione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1" strike="noStrike" spc="-1" err="1">
                <a:solidFill>
                  <a:srgbClr val="000000"/>
                </a:solidFill>
                <a:latin typeface="Arial"/>
              </a:rPr>
              <a:t>vicino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 ad </a:t>
            </a:r>
            <a:r>
              <a:rPr lang="en-US" sz="2400" b="1" strike="noStrike" spc="-1" err="1">
                <a:solidFill>
                  <a:srgbClr val="000000"/>
                </a:solidFill>
                <a:latin typeface="Arial"/>
              </a:rPr>
              <a:t>una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 presa </a:t>
            </a:r>
            <a:r>
              <a:rPr lang="en-US" sz="2400" b="1" strike="noStrike" spc="-1" err="1">
                <a:solidFill>
                  <a:srgbClr val="000000"/>
                </a:solidFill>
                <a:latin typeface="Arial"/>
              </a:rPr>
              <a:t>elettrica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per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ricaricare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e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mantenere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acceso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il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dispositivo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per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tutta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la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</a:rPr>
              <a:t>mattinata</a:t>
            </a:r>
            <a:endParaRPr lang="it-IT" sz="2400" b="0" strike="noStrike" spc="-1" err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01E5F42-9BD0-E074-398E-E14E86C7407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495619" y="2949549"/>
            <a:ext cx="4714200" cy="36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316878B-F1BE-45C7-ABD4-E3C2E8FD9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A80355-ADB2-7513-50FA-742A133DA562}"/>
              </a:ext>
            </a:extLst>
          </p:cNvPr>
          <p:cNvSpPr txBox="1"/>
          <p:nvPr/>
        </p:nvSpPr>
        <p:spPr>
          <a:xfrm>
            <a:off x="1024129" y="585216"/>
            <a:ext cx="3779085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cap="all" spc="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SCUOLA IN OSPEDALE E ISTRUZIONE DOMICILIARE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FDB2A6-69DD-4B0C-B060-D25627361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8AA02B-012B-EF27-85E0-D13CCA461B7A}"/>
              </a:ext>
            </a:extLst>
          </p:cNvPr>
          <p:cNvSpPr txBox="1"/>
          <p:nvPr/>
        </p:nvSpPr>
        <p:spPr>
          <a:xfrm>
            <a:off x="1024129" y="2286000"/>
            <a:ext cx="3791711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>
                <a:solidFill>
                  <a:srgbClr val="FFFFFF"/>
                </a:solidFill>
              </a:rPr>
              <a:t>La </a:t>
            </a:r>
            <a:r>
              <a:rPr lang="en-US" b="1" i="1">
                <a:solidFill>
                  <a:srgbClr val="FFFFFF"/>
                </a:solidFill>
              </a:rPr>
              <a:t>Scuola in Ospedale  </a:t>
            </a:r>
            <a:r>
              <a:rPr lang="en-US">
                <a:solidFill>
                  <a:srgbClr val="FFFFFF"/>
                </a:solidFill>
              </a:rPr>
              <a:t>e l’</a:t>
            </a:r>
            <a:r>
              <a:rPr lang="en-US" b="1" i="1">
                <a:solidFill>
                  <a:srgbClr val="FFFFFF"/>
                </a:solidFill>
              </a:rPr>
              <a:t>Istruzione Domiciliare </a:t>
            </a:r>
            <a:r>
              <a:rPr lang="en-US">
                <a:solidFill>
                  <a:srgbClr val="FFFFFF"/>
                </a:solidFill>
              </a:rPr>
              <a:t>garantiscono a tutti gli studenti il diritto allo studio in ospedale o nel contesto domiciliare in presenza della malattia che impedisce la normale frequenza scolastica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2D05D2-5A86-5F71-440D-B4DA087B6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519" y="321732"/>
            <a:ext cx="3380859" cy="36748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C38167-7F19-4BB8-B175-6DDF47E3C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71703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13BB8D-26EA-4C3B-8AE1-A09579A93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825" y="4157448"/>
            <a:ext cx="3798245" cy="230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E908FD-9B85-02FA-196E-3655AD32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175" y="3232727"/>
            <a:ext cx="2167264" cy="322734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1DE24D3-6E5D-17F6-C65E-9F18E1D17CCC}"/>
              </a:ext>
            </a:extLst>
          </p:cNvPr>
          <p:cNvSpPr txBox="1">
            <a:spLocks/>
          </p:cNvSpPr>
          <p:nvPr/>
        </p:nvSpPr>
        <p:spPr>
          <a:xfrm>
            <a:off x="812215" y="924539"/>
            <a:ext cx="10262185" cy="5674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it-IT" sz="40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30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F11B3-F34D-296D-A600-7093C31C4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903A75E-929D-4006-08E9-E8F1D54D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332" y="652973"/>
            <a:ext cx="10515600" cy="1325563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chemeClr val="accent1">
                    <a:lumMod val="75000"/>
                  </a:schemeClr>
                </a:solidFill>
              </a:rPr>
              <a:t>Coinvolgere chi non </a:t>
            </a:r>
            <a:r>
              <a:rPr lang="it-IT" b="1" err="1">
                <a:solidFill>
                  <a:schemeClr val="accent1">
                    <a:lumMod val="75000"/>
                  </a:schemeClr>
                </a:solidFill>
              </a:rPr>
              <a:t>e'</a:t>
            </a:r>
            <a:r>
              <a:rPr lang="it-IT" b="1">
                <a:solidFill>
                  <a:schemeClr val="accent1">
                    <a:lumMod val="75000"/>
                  </a:schemeClr>
                </a:solidFill>
              </a:rPr>
              <a:t> in classe</a:t>
            </a:r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6BAF618-C762-DDD9-264E-DA717BE84DF0}"/>
              </a:ext>
            </a:extLst>
          </p:cNvPr>
          <p:cNvSpPr txBox="1"/>
          <p:nvPr/>
        </p:nvSpPr>
        <p:spPr>
          <a:xfrm>
            <a:off x="1649804" y="3390715"/>
            <a:ext cx="2394315" cy="811278"/>
          </a:xfrm>
          <a:prstGeom prst="rect">
            <a:avLst/>
          </a:prstGeom>
          <a:solidFill>
            <a:srgbClr val="F6F9D4"/>
          </a:solidFill>
          <a:ln w="0" cap="rnd">
            <a:solidFill>
              <a:srgbClr val="3465A4"/>
            </a:solidFill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spcAft>
                <a:spcPts val="1417"/>
              </a:spcAft>
            </a:pPr>
            <a:r>
              <a:rPr lang="it-IT" sz="2400" b="1" spc="-1">
                <a:solidFill>
                  <a:srgbClr val="000000"/>
                </a:solidFill>
                <a:latin typeface="Arial"/>
                <a:ea typeface="Microsoft YaHei"/>
              </a:rPr>
              <a:t>Video-comunicazione</a:t>
            </a:r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CA50D9-1EE8-7098-0066-427EAC4B40D4}"/>
              </a:ext>
            </a:extLst>
          </p:cNvPr>
          <p:cNvSpPr txBox="1"/>
          <p:nvPr/>
        </p:nvSpPr>
        <p:spPr>
          <a:xfrm>
            <a:off x="4220561" y="3395530"/>
            <a:ext cx="2860864" cy="809515"/>
          </a:xfrm>
          <a:prstGeom prst="rect">
            <a:avLst/>
          </a:prstGeom>
          <a:solidFill>
            <a:srgbClr val="FFDBB6"/>
          </a:solidFill>
          <a:ln w="0" cap="rnd">
            <a:solidFill>
              <a:srgbClr val="3465A4"/>
            </a:solidFill>
          </a:ln>
        </p:spPr>
        <p:txBody>
          <a:bodyPr lIns="90000" tIns="45000" rIns="90000" bIns="45000" anchor="t">
            <a:noAutofit/>
          </a:bodyPr>
          <a:lstStyle/>
          <a:p>
            <a:pPr algn="ctr">
              <a:spcAft>
                <a:spcPts val="1417"/>
              </a:spcAft>
            </a:pPr>
            <a:r>
              <a:rPr lang="it-IT" sz="2600" b="1" strike="noStrike" spc="-1">
                <a:solidFill>
                  <a:srgbClr val="000000"/>
                </a:solidFill>
                <a:latin typeface="Arial"/>
              </a:rPr>
              <a:t>Lavagne virtuali </a:t>
            </a:r>
            <a:endParaRPr lang="it-IT" sz="2600" b="0" strike="noStrike" spc="-1">
              <a:solidFill>
                <a:srgbClr val="000000"/>
              </a:solidFill>
              <a:latin typeface="Arial"/>
            </a:endParaRPr>
          </a:p>
          <a:p>
            <a:pPr marL="431800" indent="-32385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5EBEE30-2A1C-FC17-97FD-8D59BE3962C3}"/>
              </a:ext>
            </a:extLst>
          </p:cNvPr>
          <p:cNvSpPr txBox="1"/>
          <p:nvPr/>
        </p:nvSpPr>
        <p:spPr>
          <a:xfrm>
            <a:off x="7181138" y="3386770"/>
            <a:ext cx="3173864" cy="812255"/>
          </a:xfrm>
          <a:prstGeom prst="rect">
            <a:avLst/>
          </a:prstGeom>
          <a:solidFill>
            <a:srgbClr val="F7D1D5"/>
          </a:solidFill>
          <a:ln w="0" cap="rnd">
            <a:solidFill>
              <a:srgbClr val="3465A4"/>
            </a:solidFill>
          </a:ln>
        </p:spPr>
        <p:txBody>
          <a:bodyPr lIns="90000" tIns="45000" rIns="90000" bIns="45000" anchor="t">
            <a:noAutofit/>
          </a:bodyPr>
          <a:lstStyle/>
          <a:p>
            <a:pPr algn="ctr">
              <a:spcAft>
                <a:spcPts val="1417"/>
              </a:spcAft>
            </a:pPr>
            <a:r>
              <a:rPr lang="it-IT" sz="22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Guardare film/contenuti insieme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  <a:p>
            <a:pPr marL="107950">
              <a:buClr>
                <a:srgbClr val="000000"/>
              </a:buClr>
              <a:buSzPct val="45000"/>
            </a:pP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5E07B3B-8CD7-6100-A49C-AEA76F7B14AE}"/>
              </a:ext>
            </a:extLst>
          </p:cNvPr>
          <p:cNvSpPr/>
          <p:nvPr/>
        </p:nvSpPr>
        <p:spPr>
          <a:xfrm>
            <a:off x="3942551" y="4386215"/>
            <a:ext cx="3446263" cy="519015"/>
          </a:xfrm>
          <a:prstGeom prst="rect">
            <a:avLst/>
          </a:prstGeom>
          <a:solidFill>
            <a:srgbClr val="729FCF"/>
          </a:solidFill>
          <a:ln w="0" cap="rnd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it-IT" sz="2000" b="1" strike="noStrike" spc="-1">
                <a:solidFill>
                  <a:srgbClr val="FFFF00"/>
                </a:solidFill>
                <a:latin typeface="Arial"/>
              </a:rPr>
              <a:t>LIM / MONITOR</a:t>
            </a:r>
          </a:p>
        </p:txBody>
      </p:sp>
      <p:pic>
        <p:nvPicPr>
          <p:cNvPr id="18" name="Immagine 17" descr="Immagine che contiene nero, oscurità&#10;&#10;Il contenuto generato dall&amp;#39;IA potrebbe non essere corretto.">
            <a:extLst>
              <a:ext uri="{FF2B5EF4-FFF2-40B4-BE49-F238E27FC236}">
                <a16:creationId xmlns:a16="http://schemas.microsoft.com/office/drawing/2014/main" id="{45772C94-9242-EE88-7CB7-94E75016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318" y="5092909"/>
            <a:ext cx="1673896" cy="1668081"/>
          </a:xfrm>
          <a:prstGeom prst="rect">
            <a:avLst/>
          </a:prstGeom>
        </p:spPr>
      </p:pic>
      <p:pic>
        <p:nvPicPr>
          <p:cNvPr id="21" name="Immagine 20" descr="Immagine che contiene nero, oscurità&#10;&#10;Il contenuto generato dall&amp;#39;IA potrebbe non essere corretto.">
            <a:extLst>
              <a:ext uri="{FF2B5EF4-FFF2-40B4-BE49-F238E27FC236}">
                <a16:creationId xmlns:a16="http://schemas.microsoft.com/office/drawing/2014/main" id="{50655C2F-B9C5-2827-9649-EB2329317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69" y="1461651"/>
            <a:ext cx="1771939" cy="1764084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9765293-51FA-3B3D-32D3-D23DC7FE6F7F}"/>
              </a:ext>
            </a:extLst>
          </p:cNvPr>
          <p:cNvSpPr txBox="1"/>
          <p:nvPr/>
        </p:nvSpPr>
        <p:spPr>
          <a:xfrm>
            <a:off x="7282205" y="2039310"/>
            <a:ext cx="12701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b="1" baseline="0">
                <a:latin typeface="Arial"/>
              </a:rPr>
              <a:t>Domicilio</a:t>
            </a:r>
            <a:r>
              <a:rPr lang="it-IT" sz="1800" b="1">
                <a:latin typeface="Arial"/>
                <a:ea typeface="Arial"/>
                <a:cs typeface="Arial"/>
              </a:rPr>
              <a:t>​</a:t>
            </a:r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D6A0F08-9165-C2BE-7948-6EB318AB5C9E}"/>
              </a:ext>
            </a:extLst>
          </p:cNvPr>
          <p:cNvSpPr txBox="1"/>
          <p:nvPr/>
        </p:nvSpPr>
        <p:spPr>
          <a:xfrm>
            <a:off x="3414257" y="5924398"/>
            <a:ext cx="12701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>
                <a:latin typeface="Arial"/>
              </a:rPr>
              <a:t>Scuola</a:t>
            </a:r>
            <a:endParaRPr lang="it-IT" b="1">
              <a:cs typeface="Arial"/>
            </a:endParaRPr>
          </a:p>
        </p:txBody>
      </p:sp>
      <p:sp>
        <p:nvSpPr>
          <p:cNvPr id="30" name="Freccia circolare a sinistra 29">
            <a:extLst>
              <a:ext uri="{FF2B5EF4-FFF2-40B4-BE49-F238E27FC236}">
                <a16:creationId xmlns:a16="http://schemas.microsoft.com/office/drawing/2014/main" id="{29580294-C895-B102-585E-6D999B8B583A}"/>
              </a:ext>
            </a:extLst>
          </p:cNvPr>
          <p:cNvSpPr/>
          <p:nvPr/>
        </p:nvSpPr>
        <p:spPr>
          <a:xfrm>
            <a:off x="10589341" y="3249695"/>
            <a:ext cx="1001648" cy="266562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2" name="Freccia circolare a sinistra 31">
            <a:extLst>
              <a:ext uri="{FF2B5EF4-FFF2-40B4-BE49-F238E27FC236}">
                <a16:creationId xmlns:a16="http://schemas.microsoft.com/office/drawing/2014/main" id="{047FC2F6-97D9-A83F-0311-A5F7F139537B}"/>
              </a:ext>
            </a:extLst>
          </p:cNvPr>
          <p:cNvSpPr/>
          <p:nvPr/>
        </p:nvSpPr>
        <p:spPr>
          <a:xfrm rot="10800000">
            <a:off x="573872" y="3249696"/>
            <a:ext cx="1001648" cy="266562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02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359D2-91F1-86B6-7E74-F0D6596A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138BAB8-D15C-21BD-5AE9-BB2FD9982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332" y="652973"/>
            <a:ext cx="10515600" cy="1325563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chemeClr val="accent1">
                    <a:lumMod val="75000"/>
                  </a:schemeClr>
                </a:solidFill>
              </a:rPr>
              <a:t>Collaborazione / co-costruzione</a:t>
            </a:r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050E34-2B58-AB4B-C241-E7FAFD2EC370}"/>
              </a:ext>
            </a:extLst>
          </p:cNvPr>
          <p:cNvSpPr txBox="1"/>
          <p:nvPr/>
        </p:nvSpPr>
        <p:spPr>
          <a:xfrm>
            <a:off x="1078675" y="2241468"/>
            <a:ext cx="5155871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03225" lvl="0" indent="-342900" rtl="0">
              <a:buFont typeface="Wingdings,Sans-Serif"/>
              <a:buChar char="ü"/>
            </a:pPr>
            <a:r>
              <a:rPr lang="it-IT" sz="1600" b="1" cap="all" baseline="0">
                <a:latin typeface="Arial"/>
                <a:ea typeface="Arial"/>
                <a:cs typeface="Arial"/>
              </a:rPr>
              <a:t>I documenti condivisi</a:t>
            </a:r>
            <a:r>
              <a:rPr lang="it-IT" sz="1600" cap="all" baseline="0">
                <a:latin typeface="Arial"/>
                <a:ea typeface="Arial"/>
                <a:cs typeface="Arial"/>
              </a:rPr>
              <a:t> riducono l’impatto sulla banda - permettono la </a:t>
            </a:r>
            <a:r>
              <a:rPr lang="it-IT" sz="1600" b="1" cap="all" baseline="0">
                <a:latin typeface="Arial"/>
                <a:ea typeface="Arial"/>
                <a:cs typeface="Arial"/>
              </a:rPr>
              <a:t>scrittura collaborativa e interattiva in tempo reale da classe e studente NF</a:t>
            </a:r>
            <a:r>
              <a:rPr lang="it-IT" sz="1600">
                <a:latin typeface="Arial"/>
                <a:ea typeface="Arial"/>
                <a:cs typeface="Arial"/>
              </a:rPr>
              <a:t>​</a:t>
            </a:r>
          </a:p>
          <a:p>
            <a:pPr marL="403225" indent="-342900">
              <a:buFont typeface="Wingdings,Sans-Serif"/>
              <a:buChar char="ü"/>
            </a:pPr>
            <a:r>
              <a:rPr lang="it-IT" sz="1600" cap="all" baseline="0">
                <a:latin typeface="Arial"/>
                <a:ea typeface="Arial"/>
                <a:cs typeface="Arial"/>
              </a:rPr>
              <a:t>Es. Correzione compito in tempo reale alla LIM, </a:t>
            </a:r>
            <a:r>
              <a:rPr lang="it-IT" sz="1600" cap="all">
                <a:latin typeface="Arial"/>
                <a:ea typeface="Arial"/>
                <a:cs typeface="Arial"/>
              </a:rPr>
              <a:t>studente </a:t>
            </a:r>
            <a:r>
              <a:rPr lang="it-IT" sz="1600" cap="all" err="1">
                <a:latin typeface="Arial"/>
                <a:ea typeface="Arial"/>
                <a:cs typeface="Arial"/>
              </a:rPr>
              <a:t>nf</a:t>
            </a:r>
            <a:r>
              <a:rPr lang="it-IT" sz="1600" cap="all" baseline="0">
                <a:latin typeface="Arial"/>
                <a:ea typeface="Arial"/>
                <a:cs typeface="Arial"/>
              </a:rPr>
              <a:t> può svolgere l'interrogazione alla lavagna come fosse in classe</a:t>
            </a:r>
            <a:r>
              <a:rPr lang="en-US" sz="1600">
                <a:latin typeface="Arial"/>
                <a:ea typeface="Arial"/>
                <a:cs typeface="Arial"/>
              </a:rPr>
              <a:t>​</a:t>
            </a:r>
          </a:p>
          <a:p>
            <a:pPr marL="403225" lvl="0" indent="-342900" rtl="0">
              <a:buFont typeface="Wingdings,Sans-Serif"/>
              <a:buChar char="ü"/>
            </a:pPr>
            <a:r>
              <a:rPr lang="it-IT" sz="1600" b="1" cap="all" baseline="0">
                <a:latin typeface="Arial"/>
                <a:ea typeface="Arial"/>
                <a:cs typeface="Arial"/>
              </a:rPr>
              <a:t>Supportano la dettatura vocale</a:t>
            </a:r>
            <a:r>
              <a:rPr lang="it-IT" sz="1600" cap="all" baseline="0">
                <a:latin typeface="Arial"/>
                <a:ea typeface="Arial"/>
                <a:cs typeface="Arial"/>
              </a:rPr>
              <a:t> → </a:t>
            </a:r>
            <a:r>
              <a:rPr lang="it-IT" sz="1600" b="1" cap="all" baseline="0">
                <a:latin typeface="Arial"/>
                <a:ea typeface="Arial"/>
                <a:cs typeface="Arial"/>
              </a:rPr>
              <a:t>utile in presenza di DSA/BES o disabilità</a:t>
            </a:r>
            <a:r>
              <a:rPr lang="it-IT" sz="1600">
                <a:latin typeface="Arial"/>
                <a:ea typeface="Arial"/>
                <a:cs typeface="Arial"/>
              </a:rPr>
              <a:t>​</a:t>
            </a:r>
          </a:p>
          <a:p>
            <a:pPr marL="403225" lvl="0" indent="-342900" rtl="0">
              <a:buFont typeface="Wingdings,Sans-Serif"/>
              <a:buChar char="ü"/>
            </a:pPr>
            <a:r>
              <a:rPr lang="it-IT" sz="1600" cap="all" baseline="0">
                <a:latin typeface="Arial"/>
                <a:ea typeface="Arial"/>
                <a:cs typeface="Arial"/>
              </a:rPr>
              <a:t>I.A. è possibile allestire chatbot basati su intelligenza artificiale generativa per supportare gli studenti anche nei momenti di assenza (&gt; 13 anni)</a:t>
            </a:r>
            <a:r>
              <a:rPr lang="en-US" sz="1600">
                <a:latin typeface="Arial"/>
                <a:ea typeface="Arial"/>
                <a:cs typeface="Arial"/>
              </a:rPr>
              <a:t>​</a:t>
            </a:r>
          </a:p>
          <a:p>
            <a:pPr algn="ctr"/>
            <a:endParaRPr lang="it-IT" sz="140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3E1FF01-CA3A-D16A-12C8-0EDA39501F67}"/>
              </a:ext>
            </a:extLst>
          </p:cNvPr>
          <p:cNvSpPr/>
          <p:nvPr/>
        </p:nvSpPr>
        <p:spPr>
          <a:xfrm>
            <a:off x="6618988" y="2238030"/>
            <a:ext cx="5571506" cy="46176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testo, calligrafia, muro, lavagna&#10;&#10;Il contenuto generato dall&amp;#39;IA potrebbe non essere corretto.">
            <a:extLst>
              <a:ext uri="{FF2B5EF4-FFF2-40B4-BE49-F238E27FC236}">
                <a16:creationId xmlns:a16="http://schemas.microsoft.com/office/drawing/2014/main" id="{56E48055-8091-DC58-292F-1A1BFC6FCA06}"/>
              </a:ext>
            </a:extLst>
          </p:cNvPr>
          <p:cNvPicPr/>
          <p:nvPr/>
        </p:nvPicPr>
        <p:blipFill>
          <a:blip r:embed="rId2"/>
          <a:srcRect l="-579" r="20110"/>
          <a:stretch/>
        </p:blipFill>
        <p:spPr>
          <a:xfrm>
            <a:off x="6858088" y="2619503"/>
            <a:ext cx="5336360" cy="387354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78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F7616E-D382-4213-A77B-4856131C7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1389" r="41389"/>
          <a:stretch/>
        </p:blipFill>
        <p:spPr>
          <a:xfrm>
            <a:off x="4537928" y="880638"/>
            <a:ext cx="4178809" cy="2485524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  <a:prstDash val="sysDash"/>
          </a:ln>
          <a:effectLst>
            <a:softEdge rad="112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135CDA4-9553-4ADA-8A76-E2318C5B5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41" y="4183928"/>
            <a:ext cx="3808052" cy="253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3C57DE0-7A35-4DC8-A7FF-8E668AD3F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126" y="3910029"/>
            <a:ext cx="3820547" cy="286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633E4AC-C2A3-4789-B7FA-89ACF6BD02AF}"/>
              </a:ext>
            </a:extLst>
          </p:cNvPr>
          <p:cNvSpPr txBox="1"/>
          <p:nvPr/>
        </p:nvSpPr>
        <p:spPr>
          <a:xfrm>
            <a:off x="5781750" y="2802281"/>
            <a:ext cx="1691166" cy="646331"/>
          </a:xfrm>
          <a:prstGeom prst="rect">
            <a:avLst/>
          </a:prstGeom>
          <a:solidFill>
            <a:srgbClr val="F6BF1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Scuola- ospedale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05F1D8-CC07-461D-A701-51A73029A4B7}"/>
              </a:ext>
            </a:extLst>
          </p:cNvPr>
          <p:cNvSpPr txBox="1"/>
          <p:nvPr/>
        </p:nvSpPr>
        <p:spPr>
          <a:xfrm>
            <a:off x="1277673" y="3910029"/>
            <a:ext cx="1691166" cy="369332"/>
          </a:xfrm>
          <a:prstGeom prst="rect">
            <a:avLst/>
          </a:prstGeom>
          <a:solidFill>
            <a:srgbClr val="F6BF1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Scuola-Casa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7F6A0ED-2C85-4253-AD28-321AA4EB0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03" y="1789545"/>
            <a:ext cx="2991082" cy="2243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60369A41-A242-48CA-946A-9C2B3574ACC1}"/>
              </a:ext>
            </a:extLst>
          </p:cNvPr>
          <p:cNvSpPr/>
          <p:nvPr/>
        </p:nvSpPr>
        <p:spPr>
          <a:xfrm>
            <a:off x="2766829" y="2146585"/>
            <a:ext cx="4975766" cy="3436252"/>
          </a:xfrm>
          <a:prstGeom prst="ellipse">
            <a:avLst/>
          </a:prstGeom>
          <a:noFill/>
          <a:ln w="38100"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47196D4-89EB-46C4-A8E0-9DBE45E27AC4}"/>
              </a:ext>
            </a:extLst>
          </p:cNvPr>
          <p:cNvSpPr txBox="1"/>
          <p:nvPr/>
        </p:nvSpPr>
        <p:spPr>
          <a:xfrm>
            <a:off x="6065257" y="6257883"/>
            <a:ext cx="1691166" cy="369332"/>
          </a:xfrm>
          <a:prstGeom prst="rect">
            <a:avLst/>
          </a:prstGeom>
          <a:solidFill>
            <a:srgbClr val="F6BF1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In presenza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4989DBA9-E9D2-4E9B-ADFF-A684826BB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557" y="948823"/>
            <a:ext cx="2680155" cy="41549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tx2"/>
                </a:solidFill>
              </a:defRPr>
            </a:lvl1pPr>
            <a:lvl2pPr marL="571500">
              <a:defRPr sz="2400"/>
            </a:lvl2pPr>
            <a:lvl3pPr marL="1143000">
              <a:defRPr sz="2400"/>
            </a:lvl3pPr>
            <a:lvl4pPr marL="1714500">
              <a:defRPr sz="2400"/>
            </a:lvl4pPr>
            <a:lvl5pPr marL="2286000">
              <a:defRPr sz="2400"/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 defTabSz="685800"/>
            <a:r>
              <a:rPr lang="it-IT" altLang="it-IT" sz="2100">
                <a:solidFill>
                  <a:srgbClr val="44546A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CLASSE IBRIDA</a:t>
            </a:r>
            <a:endParaRPr lang="it-IT" altLang="it-IT" sz="1350">
              <a:solidFill>
                <a:srgbClr val="44546A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BF55683-83AA-4A50-88CB-4B2DA9C30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63205" y="2657887"/>
            <a:ext cx="1818156" cy="2424208"/>
          </a:xfrm>
          <a:prstGeom prst="rect">
            <a:avLst/>
          </a:prstGeom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165100"/>
          </a:effectLst>
        </p:spPr>
      </p:pic>
      <p:pic>
        <p:nvPicPr>
          <p:cNvPr id="13" name="Immagine 12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A132D81F-BB26-4813-B72B-8AA9FA299C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071" y="772401"/>
            <a:ext cx="1404355" cy="22743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53929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288EF-6053-75E8-9115-7FA5DECCC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4A1CF16-F185-DBC8-1CB8-D83001E3A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91736"/>
            <a:ext cx="10515600" cy="1325563"/>
          </a:xfrm>
        </p:spPr>
        <p:txBody>
          <a:bodyPr>
            <a:normAutofit/>
          </a:bodyPr>
          <a:lstStyle/>
          <a:p>
            <a:r>
              <a:rPr lang="it-IT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CONCLUSIONI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8DBA6D-5178-A3F2-B7F7-F0A1C1DB346A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800" i="1">
                <a:effectLst/>
              </a:rPr>
              <a:t>«</a:t>
            </a:r>
            <a:r>
              <a:rPr lang="it-IT" sz="2800" b="1" i="1">
                <a:effectLst/>
              </a:rPr>
              <a:t>C’è sempre da migliorare, </a:t>
            </a:r>
            <a:r>
              <a:rPr lang="it-IT" sz="2800" i="1">
                <a:effectLst/>
              </a:rPr>
              <a:t>però A è una parte di questa classe …… quindi </a:t>
            </a:r>
            <a:r>
              <a:rPr lang="it-IT" sz="2800" b="1" i="1">
                <a:effectLst/>
              </a:rPr>
              <a:t>questo sistema è stratosferico, </a:t>
            </a:r>
            <a:r>
              <a:rPr lang="it-IT" sz="2800" i="1">
                <a:effectLst/>
              </a:rPr>
              <a:t>perché possiamo vederla e parlarci ogni giorno</a:t>
            </a:r>
            <a:r>
              <a:rPr lang="it-IT" sz="2800" i="1"/>
              <a:t>»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it-IT" sz="2800" i="1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800" b="1" i="1"/>
              <a:t>CRITICITÀ</a:t>
            </a:r>
            <a:endParaRPr lang="it-IT" sz="2800" b="1"/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800" b="1"/>
              <a:t>Replicabilità del percorso in modo autonomo da parte delle scuole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it-IT" sz="2800" i="1"/>
          </a:p>
        </p:txBody>
      </p:sp>
      <p:pic>
        <p:nvPicPr>
          <p:cNvPr id="5" name="Immagine 4" descr="Immagine che contiene vestiti, persona, Viso umano, muro&#10;&#10;Il contenuto generato dall'IA potrebbe non essere corretto.">
            <a:extLst>
              <a:ext uri="{FF2B5EF4-FFF2-40B4-BE49-F238E27FC236}">
                <a16:creationId xmlns:a16="http://schemas.microsoft.com/office/drawing/2014/main" id="{91EA09EC-9E7E-A6BE-5B73-3D4257D07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/>
          <a:stretch>
            <a:fillRect/>
          </a:stretch>
        </p:blipFill>
        <p:spPr>
          <a:xfrm>
            <a:off x="6423102" y="1825625"/>
            <a:ext cx="4930698" cy="4140639"/>
          </a:xfrm>
          <a:prstGeom prst="rect">
            <a:avLst/>
          </a:prstGeom>
          <a:noFill/>
          <a:effectLst>
            <a:glow rad="531073">
              <a:schemeClr val="accent1">
                <a:alpha val="40000"/>
              </a:schemeClr>
            </a:glow>
            <a:outerShdw blurRad="1133865" dist="50800" dir="5400000" algn="ctr" rotWithShape="0">
              <a:srgbClr val="000000">
                <a:alpha val="75955"/>
              </a:srgbClr>
            </a:outerShdw>
            <a:reflection endPos="22785" dist="50800" dir="5400000" sy="-100000" algn="bl" rotWithShape="0"/>
          </a:effectLst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365BB930-1E96-5E7C-EB98-396283D2A4A9}"/>
              </a:ext>
            </a:extLst>
          </p:cNvPr>
          <p:cNvSpPr/>
          <p:nvPr/>
        </p:nvSpPr>
        <p:spPr>
          <a:xfrm flipH="1">
            <a:off x="7872759" y="2497873"/>
            <a:ext cx="468353" cy="423746"/>
          </a:xfrm>
          <a:prstGeom prst="ellipse">
            <a:avLst/>
          </a:prstGeom>
          <a:gradFill flip="none" rotWithShape="1">
            <a:gsLst>
              <a:gs pos="1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 rad="852572">
              <a:schemeClr val="accent1">
                <a:alpha val="40000"/>
              </a:schemeClr>
            </a:glow>
            <a:outerShdw blurRad="871707" dist="50800" dir="54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143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B4F7BE-ABEB-B2FC-BD99-2654D155FA4E}"/>
              </a:ext>
            </a:extLst>
          </p:cNvPr>
          <p:cNvSpPr txBox="1">
            <a:spLocks/>
          </p:cNvSpPr>
          <p:nvPr/>
        </p:nvSpPr>
        <p:spPr>
          <a:xfrm>
            <a:off x="1027483" y="1047466"/>
            <a:ext cx="13826346" cy="20119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4000">
                <a:solidFill>
                  <a:schemeClr val="accent1">
                    <a:lumMod val="75000"/>
                  </a:schemeClr>
                </a:solidFill>
              </a:rPr>
              <a:t>IL PRESENTE: AV1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93654C4-8F14-93FB-7D71-7DD98EEEE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01" y="1168856"/>
            <a:ext cx="3165491" cy="378116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59753B5-384A-3ABA-34CB-9E5B92E4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8213"/>
          <a:stretch>
            <a:fillRect/>
          </a:stretch>
        </p:blipFill>
        <p:spPr>
          <a:xfrm>
            <a:off x="3932092" y="2789912"/>
            <a:ext cx="3142832" cy="3528653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DE5AF5-3863-77C8-C161-E7EE548B9E11}"/>
              </a:ext>
            </a:extLst>
          </p:cNvPr>
          <p:cNvSpPr txBox="1"/>
          <p:nvPr/>
        </p:nvSpPr>
        <p:spPr>
          <a:xfrm>
            <a:off x="7113083" y="3923039"/>
            <a:ext cx="48840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AV 1 </a:t>
            </a:r>
            <a:r>
              <a:rPr lang="en-US" sz="2400" b="1" err="1"/>
              <a:t>è</a:t>
            </a:r>
            <a:r>
              <a:rPr lang="en-US" sz="2400" b="1"/>
              <a:t> un robot di </a:t>
            </a:r>
            <a:r>
              <a:rPr lang="en-US" sz="2400" b="1" err="1"/>
              <a:t>telepresenza</a:t>
            </a:r>
            <a:r>
              <a:rPr lang="en-US" sz="2400" b="1"/>
              <a:t> </a:t>
            </a:r>
            <a:r>
              <a:rPr lang="en-US" sz="2400" b="1" err="1"/>
              <a:t>sviluppato</a:t>
            </a:r>
            <a:r>
              <a:rPr lang="en-US" sz="2400" b="1"/>
              <a:t> </a:t>
            </a:r>
            <a:r>
              <a:rPr lang="en-US" sz="2400" b="1" err="1"/>
              <a:t>dall’Azienda</a:t>
            </a:r>
            <a:r>
              <a:rPr lang="en-US" sz="2400" b="1"/>
              <a:t>  </a:t>
            </a:r>
            <a:br>
              <a:rPr lang="en-US" sz="2400" b="1"/>
            </a:br>
            <a:r>
              <a:rPr lang="en-US" sz="2400" b="1"/>
              <a:t>No Isolation </a:t>
            </a:r>
            <a:endParaRPr lang="it-IT" sz="2400" b="1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664248D-13C6-6C6A-F16C-19BA52396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062" y="1837565"/>
            <a:ext cx="3629797" cy="188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73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9B400E3B-79C0-CFB2-79A8-0602F9F00853}"/>
              </a:ext>
            </a:extLst>
          </p:cNvPr>
          <p:cNvGrpSpPr/>
          <p:nvPr/>
        </p:nvGrpSpPr>
        <p:grpSpPr>
          <a:xfrm>
            <a:off x="8883350" y="5115403"/>
            <a:ext cx="2492157" cy="1492685"/>
            <a:chOff x="5979783" y="5389320"/>
            <a:chExt cx="1957915" cy="883031"/>
          </a:xfrm>
        </p:grpSpPr>
        <p:pic>
          <p:nvPicPr>
            <p:cNvPr id="3" name="Immagine 4">
              <a:extLst>
                <a:ext uri="{FF2B5EF4-FFF2-40B4-BE49-F238E27FC236}">
                  <a16:creationId xmlns:a16="http://schemas.microsoft.com/office/drawing/2014/main" id="{479DA707-FD00-FAED-9A5D-AAE7480BBC87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6680971" y="5389320"/>
              <a:ext cx="628363" cy="84692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D7EB966-1DFE-8102-0249-8405F4867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9783" y="5389320"/>
              <a:ext cx="672498" cy="846927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C85A3E1-FED3-45C0-0A1E-8302BEE8D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75" t="40745" r="80123" b="27623"/>
            <a:stretch>
              <a:fillRect/>
            </a:stretch>
          </p:blipFill>
          <p:spPr>
            <a:xfrm>
              <a:off x="7309334" y="5425423"/>
              <a:ext cx="628364" cy="846928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A1A3A849-4C02-5E36-FD51-1ED08B40D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331" y="1508400"/>
            <a:ext cx="5240434" cy="292640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1580E5-4328-96A0-89C7-3CA90A52F6FB}"/>
              </a:ext>
            </a:extLst>
          </p:cNvPr>
          <p:cNvSpPr txBox="1"/>
          <p:nvPr/>
        </p:nvSpPr>
        <p:spPr>
          <a:xfrm>
            <a:off x="5786710" y="4689902"/>
            <a:ext cx="5588797" cy="4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it-IT" sz="2000" i="1">
                <a:latin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https://centrostudi-sio.cnr.it/</a:t>
            </a:r>
            <a:r>
              <a:rPr lang="it-IT" sz="2000" i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FF298340-5367-757F-6B5A-D099BA2B4F7D}"/>
              </a:ext>
            </a:extLst>
          </p:cNvPr>
          <p:cNvSpPr txBox="1">
            <a:spLocks/>
          </p:cNvSpPr>
          <p:nvPr/>
        </p:nvSpPr>
        <p:spPr>
          <a:xfrm>
            <a:off x="-1595919" y="913651"/>
            <a:ext cx="13826346" cy="20119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4000">
                <a:solidFill>
                  <a:schemeClr val="accent1">
                    <a:lumMod val="75000"/>
                  </a:schemeClr>
                </a:solidFill>
              </a:rPr>
              <a:t>GRAZIE  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CB7B14F-1152-1BF9-3459-09B3D319795D}"/>
              </a:ext>
            </a:extLst>
          </p:cNvPr>
          <p:cNvSpPr/>
          <p:nvPr/>
        </p:nvSpPr>
        <p:spPr>
          <a:xfrm>
            <a:off x="4656740" y="5503606"/>
            <a:ext cx="2259939" cy="1043451"/>
          </a:xfrm>
          <a:custGeom>
            <a:avLst/>
            <a:gdLst/>
            <a:ahLst/>
            <a:cxnLst/>
            <a:rect l="l" t="t" r="r" b="b"/>
            <a:pathLst>
              <a:path w="4356907" h="2145777">
                <a:moveTo>
                  <a:pt x="0" y="0"/>
                </a:moveTo>
                <a:lnTo>
                  <a:pt x="4356907" y="0"/>
                </a:lnTo>
                <a:lnTo>
                  <a:pt x="4356907" y="2145777"/>
                </a:lnTo>
                <a:lnTo>
                  <a:pt x="0" y="21457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1" name="Picture 2" descr="sodilinux: Il team del progetto">
            <a:extLst>
              <a:ext uri="{FF2B5EF4-FFF2-40B4-BE49-F238E27FC236}">
                <a16:creationId xmlns:a16="http://schemas.microsoft.com/office/drawing/2014/main" id="{148D885E-ECC8-91E8-0176-C2735D57F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34" y="2552262"/>
            <a:ext cx="1232478" cy="12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C1EC75-0CE5-39BA-6858-0ABCCB37DE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02" y="3999063"/>
            <a:ext cx="1151872" cy="115187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BFF8472-3AD6-B162-95C8-DC314FD0CB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3" y="3799640"/>
            <a:ext cx="1165557" cy="155407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F54D435-D6CC-DABB-E56C-12F908E385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0709" y="2925626"/>
            <a:ext cx="1109312" cy="1509180"/>
          </a:xfrm>
          <a:prstGeom prst="rect">
            <a:avLst/>
          </a:prstGeom>
        </p:spPr>
      </p:pic>
      <p:pic>
        <p:nvPicPr>
          <p:cNvPr id="16" name="Picture 6" descr="CNR ExploRA">
            <a:extLst>
              <a:ext uri="{FF2B5EF4-FFF2-40B4-BE49-F238E27FC236}">
                <a16:creationId xmlns:a16="http://schemas.microsoft.com/office/drawing/2014/main" id="{44D58E0D-A1B5-3FA6-F4B7-B7FB498EC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47" y="1707065"/>
            <a:ext cx="1218562" cy="121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68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93A04-B51E-7A93-7B15-710EC46C5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81E9FD-12C3-E6BD-3755-5536F16E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3756"/>
            <a:ext cx="10515600" cy="1325563"/>
          </a:xfrm>
        </p:spPr>
        <p:txBody>
          <a:bodyPr/>
          <a:lstStyle/>
          <a:p>
            <a:pPr algn="ctr"/>
            <a:r>
              <a:rPr lang="it-IT" b="1">
                <a:solidFill>
                  <a:schemeClr val="accent1">
                    <a:lumMod val="75000"/>
                  </a:schemeClr>
                </a:solidFill>
              </a:rPr>
              <a:t>ISTRUZIONE DOMICILIARE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4034CF6-72AE-EF85-88EA-2EBD3E541A41}"/>
              </a:ext>
            </a:extLst>
          </p:cNvPr>
          <p:cNvSpPr/>
          <p:nvPr/>
        </p:nvSpPr>
        <p:spPr>
          <a:xfrm>
            <a:off x="2467428" y="2319319"/>
            <a:ext cx="7328071" cy="3284945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000" b="-11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C424A0-2F6D-844E-0754-24BC9105E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05" y="2465173"/>
            <a:ext cx="1807039" cy="255310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50F494-717D-DA5B-D50F-69E0355E5D6B}"/>
              </a:ext>
            </a:extLst>
          </p:cNvPr>
          <p:cNvSpPr txBox="1"/>
          <p:nvPr/>
        </p:nvSpPr>
        <p:spPr>
          <a:xfrm>
            <a:off x="2287925" y="6047423"/>
            <a:ext cx="76870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>
                <a:hlinkClick r:id="rId4"/>
              </a:rPr>
              <a:t>https://www.istruzioneliguria.gov.it/pagine/scuola-in-ospedale-e-istruzione-domiciliare---linee-guida</a:t>
            </a:r>
            <a:r>
              <a:rPr lang="it-IT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894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E9D8B-A526-7F3A-306F-80E81197D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egnaposto contenuto 3">
            <a:extLst>
              <a:ext uri="{FF2B5EF4-FFF2-40B4-BE49-F238E27FC236}">
                <a16:creationId xmlns:a16="http://schemas.microsoft.com/office/drawing/2014/main" id="{31A6564C-085F-A595-142C-190F68A77E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537947"/>
              </p:ext>
            </p:extLst>
          </p:nvPr>
        </p:nvGraphicFramePr>
        <p:xfrm>
          <a:off x="561219" y="689494"/>
          <a:ext cx="10518019" cy="5479011"/>
        </p:xfrm>
        <a:graphic>
          <a:graphicData uri="http://schemas.openxmlformats.org/drawingml/2006/table">
            <a:tbl>
              <a:tblPr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1821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8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3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64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687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900" b="1" kern="150" cap="none" spc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SIMILITUDINI E DIFFERENZE TRA SCUOLA TRADIZIONALE, SCUOLA IN OSPEDALE E ISTRUZIONE DOMICILIARE</a:t>
                      </a:r>
                      <a:endParaRPr lang="it-IT" sz="1900" b="1" kern="150" cap="none" spc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400" kern="1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900" b="1" kern="150" cap="none" spc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Scuola tradizionale</a:t>
                      </a:r>
                      <a:endParaRPr lang="it-IT" sz="1900" b="1" kern="150" cap="none" spc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900" b="1" kern="150" cap="none" spc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Scuola in Ospedale</a:t>
                      </a:r>
                      <a:endParaRPr lang="it-IT" sz="1900" b="1" kern="150" cap="none" spc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900" b="1" kern="150" cap="none" spc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Istruzione Domiciliare</a:t>
                      </a:r>
                      <a:endParaRPr lang="it-IT" sz="1900" b="1" kern="150" cap="none" spc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35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1" kern="15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Relazione con la famiglia</a:t>
                      </a:r>
                      <a:endParaRPr lang="it-IT" sz="1800" b="1" kern="15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>
                          <a:effectLst/>
                        </a:rPr>
                        <a:t>Limitato a incontri e colloqui calendarizzati per fornire informazioni riguardanti il percorso scolastico del figlio.</a:t>
                      </a:r>
                      <a:endParaRPr lang="it-IT" sz="14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>
                          <a:effectLst/>
                        </a:rPr>
                        <a:t>Sempre presenti nella stanza di degenza e molto spesso necessitano supporto psicologico.</a:t>
                      </a: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>
                          <a:effectLst/>
                        </a:rPr>
                        <a:t>Sempre presenti, la scuola e i docenti invadono uno spazio privato e familiare. Indispensabile instaurare fin dall'inizio un rapporto di fiducia e collaborazione.</a:t>
                      </a:r>
                      <a:endParaRPr lang="it-IT" sz="14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46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1" kern="15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Relazione del docente con gli studenti</a:t>
                      </a:r>
                      <a:endParaRPr lang="it-IT" sz="1800" b="1" kern="15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>
                          <a:effectLst/>
                        </a:rPr>
                        <a:t>Possibilità di costruire una relazione educativa nel corso del tempo grazie ad una costante frequentazione. Docente come figura di riferimento stabile e con un ruolo ben definito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>
                          <a:effectLst/>
                        </a:rPr>
                        <a:t> </a:t>
                      </a:r>
                      <a:endParaRPr lang="it-IT" sz="14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>
                          <a:effectLst/>
                        </a:rPr>
                        <a:t>Spesso più studenti di diverse età e con diverse esigenze, possibile momenti di didattica di gruppo, necessaria la creazione di una relazione di fiducia</a:t>
                      </a:r>
                      <a:endParaRPr lang="it-IT" sz="14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>
                          <a:effectLst/>
                        </a:rPr>
                        <a:t>Rapporto uno-a-uno, unico interlocutore diretto che collega il ragazzo alla scuola di provenienza, docente come risorsa fondamentale</a:t>
                      </a:r>
                      <a:endParaRPr lang="it-IT" sz="14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62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1" kern="15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Relazione tra compagni di classe</a:t>
                      </a:r>
                      <a:endParaRPr lang="it-IT" sz="1800" b="1" kern="15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>
                          <a:effectLst/>
                        </a:rPr>
                        <a:t>Presenza di un gruppo stabile nel tempo e nello spazio che facilita la costruzione di legami sociali e affettivi tra gli studenti. Legami fondamentali per lo sviluppo dell’identità e della personalità degli studenti.</a:t>
                      </a:r>
                      <a:endParaRPr lang="it-IT" sz="14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1" u="sng" kern="150">
                          <a:effectLst/>
                        </a:rPr>
                        <a:t>Assenza del gruppo classe stabile. </a:t>
                      </a:r>
                      <a:r>
                        <a:rPr lang="it-IT" sz="1400" kern="150">
                          <a:effectLst/>
                        </a:rPr>
                        <a:t>Possibilità di costruire nuovi legami con altri studenti a seconda della gravità della patologia dello studente e dell’organizzazione scolastica ospedaliera</a:t>
                      </a:r>
                      <a:endParaRPr lang="it-IT" sz="14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>
                          <a:effectLst/>
                        </a:rPr>
                        <a:t>Assenza del gruppo classe e possibilità di mantenere i contatti con gli altri compagni di classe solo a distanza (DID). Rischio di elevato isolamento sociale per un periodo di tempo prolungato.</a:t>
                      </a:r>
                      <a:endParaRPr lang="it-IT" sz="14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2753" marR="12753" marT="12754" marB="127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Connettore diritto a freccia 2">
            <a:extLst>
              <a:ext uri="{FF2B5EF4-FFF2-40B4-BE49-F238E27FC236}">
                <a16:creationId xmlns:a16="http://schemas.microsoft.com/office/drawing/2014/main" id="{F570B6D9-2166-0CB5-4744-FCB7F1F3509C}"/>
              </a:ext>
            </a:extLst>
          </p:cNvPr>
          <p:cNvCxnSpPr/>
          <p:nvPr/>
        </p:nvCxnSpPr>
        <p:spPr>
          <a:xfrm>
            <a:off x="561219" y="4122058"/>
            <a:ext cx="1451429" cy="725714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50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90CE7-6230-88DE-2A9F-FEB27884A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egnaposto contenuto 3">
            <a:extLst>
              <a:ext uri="{FF2B5EF4-FFF2-40B4-BE49-F238E27FC236}">
                <a16:creationId xmlns:a16="http://schemas.microsoft.com/office/drawing/2014/main" id="{D00EECD2-3771-50D1-A277-3CC11831CA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5087" y="891369"/>
          <a:ext cx="10953448" cy="5467640"/>
        </p:xfrm>
        <a:graphic>
          <a:graphicData uri="http://schemas.openxmlformats.org/drawingml/2006/table">
            <a:tbl>
              <a:tblPr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189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1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7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6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696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900" b="1" kern="150" cap="none" spc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SIMILITUDINI E DIFFERENZE TRA SCUOLA TRADIZIONALE, SCUOLA IN OSPEDALE E ISTRUZIONE DOMICILIARE</a:t>
                      </a:r>
                      <a:endParaRPr lang="it-IT" sz="1900" b="1" kern="150" cap="none" spc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400" kern="1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900" b="1" kern="150" cap="none" spc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Scuola tradizionale</a:t>
                      </a:r>
                      <a:endParaRPr lang="it-IT" sz="1900" b="1" kern="150" cap="none" spc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900" b="1" kern="150" cap="none" spc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Scuola in Ospedale</a:t>
                      </a:r>
                      <a:endParaRPr lang="it-IT" sz="1900" b="1" kern="150" cap="none" spc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900" b="1" kern="150" cap="none" spc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Istruzione Domiciliare</a:t>
                      </a:r>
                      <a:endParaRPr lang="it-IT" sz="1900" b="1" kern="150" cap="none" spc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73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1" kern="150" cap="none" spc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Spazio-scuola</a:t>
                      </a:r>
                      <a:endParaRPr lang="it-IT" sz="1800" b="1" kern="150" cap="none" spc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Spazi specifici per ogni gruppo classe, laboratori e spazi esterni creati per favorire la didattica e l'apprendimento e con una vasta flessibilità d'uso. Ambienti personalizzabili.</a:t>
                      </a:r>
                      <a:endParaRPr lang="it-IT" sz="1400" kern="1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Stanza di degenza, aula adibita a scuola o altri spazi ospedalieri adibiti ad altre funzioni.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Scarsa possibilità di personalizzazione dell'ambiente.</a:t>
                      </a:r>
                      <a:endParaRPr lang="it-IT" sz="1400" kern="1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Abitazione fissa o provvisoria dello studente.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Lo spazio-scuola si costruisce con lo studente e la famiglia adattandosi dinamicamente al contesto.</a:t>
                      </a:r>
                      <a:endParaRPr lang="it-IT" sz="1400" kern="1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1" kern="150" cap="none" spc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Tempo</a:t>
                      </a:r>
                      <a:endParaRPr lang="it-IT" sz="1800" b="1" kern="150" cap="none" spc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Tempo scandito in modo regolare e prevedibile, gestito dagli insegnanti.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Presenza degli insegnanti per più ore al giorno</a:t>
                      </a:r>
                      <a:endParaRPr lang="it-IT" sz="1400" kern="1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Il tempo scolastico è subordinato agli orari di terapie, visite, pasti e vari bisogni di cura del ragazzo, coordinandosi con l'equipe medica</a:t>
                      </a:r>
                      <a:endParaRPr lang="it-IT" sz="1400" kern="1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Il tempo scuola va coordinato con i familiari per gestire al meglio le ore che i docenti hanno a disposizione per erogare il percorso in ID. Solitamente è un tempo pomeridiano.</a:t>
                      </a:r>
                      <a:endParaRPr lang="it-IT" sz="1400" kern="1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73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1" kern="150" cap="none" spc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Organizzazione didattica</a:t>
                      </a:r>
                      <a:endParaRPr lang="it-IT" sz="1800" b="1" kern="150" cap="none" spc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L’attività didattica si realizza insieme al gruppo classe, favorita dalla stabilità del gruppo e dalla loro possibilità di interagire in presenza.</a:t>
                      </a:r>
                      <a:endParaRPr lang="it-IT" sz="1400" kern="1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Talvolta in gruppo nelle pluriclassi ospedaliere,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1" kern="150" cap="none" spc="0">
                          <a:solidFill>
                            <a:schemeClr val="tx1"/>
                          </a:solidFill>
                          <a:effectLst/>
                        </a:rPr>
                        <a:t>spesso individualizzata </a:t>
                      </a: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in accordo con la scuola di provenienza,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flessibile per adattarsi all'eterogeneità degli studenti.</a:t>
                      </a:r>
                      <a:endParaRPr lang="it-IT" sz="1400" kern="1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1" kern="150" cap="none" spc="0">
                          <a:solidFill>
                            <a:schemeClr val="tx1"/>
                          </a:solidFill>
                          <a:effectLst/>
                        </a:rPr>
                        <a:t>Rapporto uno-a-uno con lo studente, </a:t>
                      </a: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individualizzata, mirata alla trasmissione e all’elaborazione di specifiche conoscenze, flessibile in base al contesto.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kern="15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400" kern="1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5487" marR="15487" marT="102576" marB="917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" name="Connettore diritto a freccia 1">
            <a:extLst>
              <a:ext uri="{FF2B5EF4-FFF2-40B4-BE49-F238E27FC236}">
                <a16:creationId xmlns:a16="http://schemas.microsoft.com/office/drawing/2014/main" id="{2E2DBF76-C638-0806-D808-80A706CFC6F5}"/>
              </a:ext>
            </a:extLst>
          </p:cNvPr>
          <p:cNvCxnSpPr/>
          <p:nvPr/>
        </p:nvCxnSpPr>
        <p:spPr>
          <a:xfrm>
            <a:off x="445105" y="3991430"/>
            <a:ext cx="1451429" cy="725714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0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C54B5-E834-964B-CD47-CF46C03D9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E0CE8A-B373-428C-8818-499181F9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C0A9155-9B82-1DD5-BD00-BD281DE0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CRITICITA’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F74C41DD-7991-804A-3309-B1A00689E4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54567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186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C8B28-A41E-7C6E-9AD8-2702DCA9F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2">
            <a:extLst>
              <a:ext uri="{FF2B5EF4-FFF2-40B4-BE49-F238E27FC236}">
                <a16:creationId xmlns:a16="http://schemas.microsoft.com/office/drawing/2014/main" id="{E10926B1-8B39-E198-1F5A-DC5EA4B8938B}"/>
              </a:ext>
            </a:extLst>
          </p:cNvPr>
          <p:cNvGrpSpPr/>
          <p:nvPr/>
        </p:nvGrpSpPr>
        <p:grpSpPr>
          <a:xfrm>
            <a:off x="1310570" y="-63031"/>
            <a:ext cx="9570860" cy="168872"/>
            <a:chOff x="0" y="0"/>
            <a:chExt cx="3781081" cy="66715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F355341E-04BE-9110-F446-1386D96702F7}"/>
                </a:ext>
              </a:extLst>
            </p:cNvPr>
            <p:cNvSpPr/>
            <p:nvPr/>
          </p:nvSpPr>
          <p:spPr>
            <a:xfrm>
              <a:off x="0" y="0"/>
              <a:ext cx="3781080" cy="66715"/>
            </a:xfrm>
            <a:custGeom>
              <a:avLst/>
              <a:gdLst/>
              <a:ahLst/>
              <a:cxnLst/>
              <a:rect l="l" t="t" r="r" b="b"/>
              <a:pathLst>
                <a:path w="3781080" h="66715">
                  <a:moveTo>
                    <a:pt x="33357" y="0"/>
                  </a:moveTo>
                  <a:lnTo>
                    <a:pt x="3747723" y="0"/>
                  </a:lnTo>
                  <a:cubicBezTo>
                    <a:pt x="3766146" y="0"/>
                    <a:pt x="3781080" y="14935"/>
                    <a:pt x="3781080" y="33357"/>
                  </a:cubicBezTo>
                  <a:lnTo>
                    <a:pt x="3781080" y="33357"/>
                  </a:lnTo>
                  <a:cubicBezTo>
                    <a:pt x="3781080" y="42204"/>
                    <a:pt x="3777566" y="50689"/>
                    <a:pt x="3771310" y="56945"/>
                  </a:cubicBezTo>
                  <a:cubicBezTo>
                    <a:pt x="3765055" y="63200"/>
                    <a:pt x="3756570" y="66715"/>
                    <a:pt x="3747723" y="66715"/>
                  </a:cubicBezTo>
                  <a:lnTo>
                    <a:pt x="33357" y="66715"/>
                  </a:lnTo>
                  <a:cubicBezTo>
                    <a:pt x="24510" y="66715"/>
                    <a:pt x="16026" y="63200"/>
                    <a:pt x="9770" y="56945"/>
                  </a:cubicBezTo>
                  <a:cubicBezTo>
                    <a:pt x="3514" y="50689"/>
                    <a:pt x="0" y="42204"/>
                    <a:pt x="0" y="33357"/>
                  </a:cubicBezTo>
                  <a:lnTo>
                    <a:pt x="0" y="33357"/>
                  </a:lnTo>
                  <a:cubicBezTo>
                    <a:pt x="0" y="24510"/>
                    <a:pt x="3514" y="16026"/>
                    <a:pt x="9770" y="9770"/>
                  </a:cubicBezTo>
                  <a:cubicBezTo>
                    <a:pt x="16026" y="3514"/>
                    <a:pt x="24510" y="0"/>
                    <a:pt x="33357" y="0"/>
                  </a:cubicBezTo>
                  <a:close/>
                </a:path>
              </a:pathLst>
            </a:custGeom>
            <a:solidFill>
              <a:srgbClr val="1C366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0ED6E785-E9E5-3C36-1685-79ED7E431BE1}"/>
                </a:ext>
              </a:extLst>
            </p:cNvPr>
            <p:cNvSpPr txBox="1"/>
            <p:nvPr/>
          </p:nvSpPr>
          <p:spPr>
            <a:xfrm>
              <a:off x="0" y="-47625"/>
              <a:ext cx="3781081" cy="1143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52"/>
                </a:lnSpc>
              </a:pPr>
              <a:endParaRPr sz="1200"/>
            </a:p>
          </p:txBody>
        </p:sp>
      </p:grp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CE108898-31C0-C666-F37C-C83069DA5E46}"/>
              </a:ext>
            </a:extLst>
          </p:cNvPr>
          <p:cNvSpPr txBox="1"/>
          <p:nvPr/>
        </p:nvSpPr>
        <p:spPr>
          <a:xfrm>
            <a:off x="3048000" y="321064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>
                <a:solidFill>
                  <a:srgbClr val="000000"/>
                </a:solidFill>
                <a:latin typeface="Times"/>
              </a:rPr>
              <a:t> </a:t>
            </a:r>
            <a:endParaRPr lang="it-IT" sz="120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04EF4A4-6408-012E-4FDD-ED26BC033603}"/>
              </a:ext>
            </a:extLst>
          </p:cNvPr>
          <p:cNvGrpSpPr/>
          <p:nvPr/>
        </p:nvGrpSpPr>
        <p:grpSpPr>
          <a:xfrm>
            <a:off x="778381" y="1074057"/>
            <a:ext cx="10103047" cy="4850159"/>
            <a:chOff x="914400" y="1790700"/>
            <a:chExt cx="14891539" cy="7175781"/>
          </a:xfrm>
        </p:grpSpPr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6BED3961-A045-1BF5-1F2C-A7397C3FB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72813" y="1790700"/>
              <a:ext cx="10333126" cy="7175781"/>
            </a:xfrm>
            <a:prstGeom prst="rect">
              <a:avLst/>
            </a:prstGeom>
          </p:spPr>
        </p:pic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06C755EF-965C-3077-5BC5-01D27AAE442B}"/>
                </a:ext>
              </a:extLst>
            </p:cNvPr>
            <p:cNvGrpSpPr/>
            <p:nvPr/>
          </p:nvGrpSpPr>
          <p:grpSpPr>
            <a:xfrm>
              <a:off x="914400" y="1817077"/>
              <a:ext cx="5395869" cy="4631893"/>
              <a:chOff x="856009" y="2096105"/>
              <a:chExt cx="5395869" cy="463189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AF78181-7EA7-EB35-6749-9825D52E0E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0755" y="2096105"/>
                <a:ext cx="2011975" cy="2011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Arco 7">
                <a:extLst>
                  <a:ext uri="{FF2B5EF4-FFF2-40B4-BE49-F238E27FC236}">
                    <a16:creationId xmlns:a16="http://schemas.microsoft.com/office/drawing/2014/main" id="{DA9AA00B-FBB4-0BDC-0BA8-998C3336E82B}"/>
                  </a:ext>
                </a:extLst>
              </p:cNvPr>
              <p:cNvSpPr/>
              <p:nvPr/>
            </p:nvSpPr>
            <p:spPr bwMode="auto">
              <a:xfrm rot="21066924">
                <a:off x="856009" y="3117901"/>
                <a:ext cx="5395869" cy="3610097"/>
              </a:xfrm>
              <a:prstGeom prst="arc">
                <a:avLst>
                  <a:gd name="adj1" fmla="val 17072506"/>
                  <a:gd name="adj2" fmla="val 20774709"/>
                </a:avLst>
              </a:prstGeom>
              <a:noFill/>
              <a:ln w="57150" cap="flat" cmpd="sng" algn="ctr">
                <a:solidFill>
                  <a:srgbClr val="6482A5"/>
                </a:solidFill>
                <a:prstDash val="sysDot"/>
                <a:round/>
                <a:headEnd type="triangl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933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Oval 11">
                <a:extLst>
                  <a:ext uri="{FF2B5EF4-FFF2-40B4-BE49-F238E27FC236}">
                    <a16:creationId xmlns:a16="http://schemas.microsoft.com/office/drawing/2014/main" id="{CC1DB127-1CC7-86B2-D01D-258A095B4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0277" y="3080438"/>
                <a:ext cx="349250" cy="349250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FF33C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it-IT" sz="933">
                  <a:solidFill>
                    <a:srgbClr val="919191">
                      <a:lumMod val="10000"/>
                    </a:srgbClr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Text Box 18">
                <a:extLst>
                  <a:ext uri="{FF2B5EF4-FFF2-40B4-BE49-F238E27FC236}">
                    <a16:creationId xmlns:a16="http://schemas.microsoft.com/office/drawing/2014/main" id="{7822E5F6-4648-6E74-EF6B-0E98F4956D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5246" y="2702361"/>
                <a:ext cx="1135407" cy="446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1333">
                    <a:solidFill>
                      <a:srgbClr val="919191">
                        <a:lumMod val="10000"/>
                      </a:srgbClr>
                    </a:solidFill>
                    <a:latin typeface="Calibri" panose="020F0502020204030204" pitchFamily="34" charset="0"/>
                  </a:rPr>
                  <a:t>2024-26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8171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D3F2A-AF68-3751-6D4B-6F8001E51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9C043A-0A1A-E689-867C-064AECB2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accent1">
                    <a:lumMod val="60000"/>
                    <a:lumOff val="40000"/>
                  </a:schemeClr>
                </a:solidFill>
              </a:rPr>
              <a:t>GESTIONE DELL’ISTRUZIONE DOMICILIARE</a:t>
            </a:r>
          </a:p>
        </p:txBody>
      </p:sp>
      <p:graphicFrame>
        <p:nvGraphicFramePr>
          <p:cNvPr id="11" name="Segnaposto contenuto 10">
            <a:extLst>
              <a:ext uri="{FF2B5EF4-FFF2-40B4-BE49-F238E27FC236}">
                <a16:creationId xmlns:a16="http://schemas.microsoft.com/office/drawing/2014/main" id="{52447054-C212-3477-395F-CDEC37F4C7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969464"/>
              </p:ext>
            </p:extLst>
          </p:nvPr>
        </p:nvGraphicFramePr>
        <p:xfrm>
          <a:off x="838200" y="1825625"/>
          <a:ext cx="10515600" cy="4050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B25D97F7-6E80-E675-68CD-4B355EEC1C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6128" y="5876013"/>
          <a:ext cx="1755872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2400035" imgH="1181100" progId="Acrobat.Document.DC">
                  <p:embed/>
                </p:oleObj>
              </mc:Choice>
              <mc:Fallback>
                <p:oleObj name="Acrobat Document" r:id="rId7" imgW="2400035" imgH="1181100" progId="Acrobat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B25D97F7-6E80-E675-68CD-4B355EEC1C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36128" y="5876013"/>
                        <a:ext cx="1755872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02019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1966</Words>
  <Application>Microsoft Office PowerPoint</Application>
  <PresentationFormat>Widescreen</PresentationFormat>
  <Paragraphs>227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Integrale</vt:lpstr>
      <vt:lpstr>Il MODELLO INCLUSIVO DELLA CLASSE IBRIDA</vt:lpstr>
      <vt:lpstr>Stimoli per i partecipanti alla sessione</vt:lpstr>
      <vt:lpstr>Presentazione standard di PowerPoint</vt:lpstr>
      <vt:lpstr>ISTRUZIONE DOMICILIARE</vt:lpstr>
      <vt:lpstr>Presentazione standard di PowerPoint</vt:lpstr>
      <vt:lpstr>Presentazione standard di PowerPoint</vt:lpstr>
      <vt:lpstr>CRITICITA’</vt:lpstr>
      <vt:lpstr>Presentazione standard di PowerPoint</vt:lpstr>
      <vt:lpstr>GESTIONE DELL’ISTRUZIONE DOMICILIARE</vt:lpstr>
      <vt:lpstr>Presentazione standard di PowerPoint</vt:lpstr>
      <vt:lpstr>Parliamo di Pietro</vt:lpstr>
      <vt:lpstr>Parliamo di Pietro</vt:lpstr>
      <vt:lpstr>La classe ibrida inclusiva di Pietro</vt:lpstr>
      <vt:lpstr>Torniamo al modello</vt:lpstr>
      <vt:lpstr>Il contesto – gli attori e le relazioni</vt:lpstr>
      <vt:lpstr>Il contesto – Lo studente</vt:lpstr>
      <vt:lpstr>Il contesto – gli attori e le relazioni</vt:lpstr>
      <vt:lpstr>Il contesto – I compagni</vt:lpstr>
      <vt:lpstr>Il contesto – gli attori e le relazioni</vt:lpstr>
      <vt:lpstr>Il contesto: docenti in una nuova dimensione collegiale</vt:lpstr>
      <vt:lpstr>Il contesto – gli attori e le relazioni</vt:lpstr>
      <vt:lpstr>Il contesto: la relazione con la famiglia</vt:lpstr>
      <vt:lpstr>La dimensione metodologica</vt:lpstr>
      <vt:lpstr>L’ORGANIZZAZIONE</vt:lpstr>
      <vt:lpstr>L’ORGANIZZAZIONE</vt:lpstr>
      <vt:lpstr>La dimensione tecnologica</vt:lpstr>
      <vt:lpstr>La gestione del setting</vt:lpstr>
      <vt:lpstr> </vt:lpstr>
      <vt:lpstr>Presentazione standard di PowerPoint</vt:lpstr>
      <vt:lpstr>Coinvolgere chi non e' in classe</vt:lpstr>
      <vt:lpstr>Collaborazione / co-costruzione</vt:lpstr>
      <vt:lpstr>Presentazione standard di PowerPoint</vt:lpstr>
      <vt:lpstr>CONCLUSIONI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Enza Benigno</dc:creator>
  <cp:lastModifiedBy>Enza Benigno</cp:lastModifiedBy>
  <cp:revision>10</cp:revision>
  <dcterms:created xsi:type="dcterms:W3CDTF">2025-12-16T23:53:35Z</dcterms:created>
  <dcterms:modified xsi:type="dcterms:W3CDTF">2026-05-04T19:36:17Z</dcterms:modified>
</cp:coreProperties>
</file>