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60" r:id="rId3"/>
    <p:sldId id="261" r:id="rId4"/>
    <p:sldId id="262" r:id="rId5"/>
    <p:sldId id="263" r:id="rId6"/>
    <p:sldId id="264" r:id="rId7"/>
    <p:sldId id="257" r:id="rId8"/>
    <p:sldId id="259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61"/>
    <p:restoredTop sz="94646"/>
  </p:normalViewPr>
  <p:slideViewPr>
    <p:cSldViewPr snapToGrid="0">
      <p:cViewPr varScale="1">
        <p:scale>
          <a:sx n="144" d="100"/>
          <a:sy n="144" d="100"/>
        </p:scale>
        <p:origin x="304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48D5E6-3F4C-A845-A981-7FDE895CAF28}" type="doc">
      <dgm:prSet loTypeId="urn:microsoft.com/office/officeart/2005/8/layout/cycle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570D18C-518C-7748-8AAF-B5464190EFC3}">
      <dgm:prSet phldrT="[Testo]"/>
      <dgm:spPr/>
      <dgm:t>
        <a:bodyPr/>
        <a:lstStyle/>
        <a:p>
          <a:r>
            <a:rPr lang="it-IT" dirty="0"/>
            <a:t>1</a:t>
          </a:r>
        </a:p>
      </dgm:t>
    </dgm:pt>
    <dgm:pt modelId="{9BADD8F2-64E1-DE40-BF28-530079F49EF9}" type="parTrans" cxnId="{EF401D2E-938F-6147-B6E5-13E3B6CE4DD6}">
      <dgm:prSet/>
      <dgm:spPr/>
      <dgm:t>
        <a:bodyPr/>
        <a:lstStyle/>
        <a:p>
          <a:endParaRPr lang="it-IT"/>
        </a:p>
      </dgm:t>
    </dgm:pt>
    <dgm:pt modelId="{0B333D8B-E743-F74E-BC47-8F9C1535A907}" type="sibTrans" cxnId="{EF401D2E-938F-6147-B6E5-13E3B6CE4DD6}">
      <dgm:prSet/>
      <dgm:spPr/>
      <dgm:t>
        <a:bodyPr/>
        <a:lstStyle/>
        <a:p>
          <a:endParaRPr lang="it-IT"/>
        </a:p>
      </dgm:t>
    </dgm:pt>
    <dgm:pt modelId="{A0543A2D-C78A-E84A-A2BC-F455091F82C2}">
      <dgm:prSet phldrT="[Testo]"/>
      <dgm:spPr/>
      <dgm:t>
        <a:bodyPr/>
        <a:lstStyle/>
        <a:p>
          <a:r>
            <a:rPr lang="it-IT" dirty="0"/>
            <a:t>2</a:t>
          </a:r>
        </a:p>
      </dgm:t>
    </dgm:pt>
    <dgm:pt modelId="{91398483-2B2F-0442-965D-AD91B14E1F95}" type="parTrans" cxnId="{1ADA0E50-AAA1-CF4C-8012-F104F629E141}">
      <dgm:prSet/>
      <dgm:spPr/>
      <dgm:t>
        <a:bodyPr/>
        <a:lstStyle/>
        <a:p>
          <a:endParaRPr lang="it-IT"/>
        </a:p>
      </dgm:t>
    </dgm:pt>
    <dgm:pt modelId="{E38BE45E-2A3F-754D-A83A-B6B74069281A}" type="sibTrans" cxnId="{1ADA0E50-AAA1-CF4C-8012-F104F629E141}">
      <dgm:prSet/>
      <dgm:spPr/>
      <dgm:t>
        <a:bodyPr/>
        <a:lstStyle/>
        <a:p>
          <a:endParaRPr lang="it-IT"/>
        </a:p>
      </dgm:t>
    </dgm:pt>
    <dgm:pt modelId="{FDC2E8DB-24E9-E942-8DD6-42493911966A}">
      <dgm:prSet phldrT="[Testo]"/>
      <dgm:spPr/>
      <dgm:t>
        <a:bodyPr/>
        <a:lstStyle/>
        <a:p>
          <a:r>
            <a:rPr lang="it-IT" dirty="0"/>
            <a:t>3</a:t>
          </a:r>
        </a:p>
      </dgm:t>
    </dgm:pt>
    <dgm:pt modelId="{FF734A29-2FBD-AE4B-86E9-88A4D8B2EBD0}" type="parTrans" cxnId="{78008358-022D-6247-8C04-616390F0790D}">
      <dgm:prSet/>
      <dgm:spPr/>
      <dgm:t>
        <a:bodyPr/>
        <a:lstStyle/>
        <a:p>
          <a:endParaRPr lang="it-IT"/>
        </a:p>
      </dgm:t>
    </dgm:pt>
    <dgm:pt modelId="{25F183BA-1D64-DA47-86F2-6883C4EFF0DB}" type="sibTrans" cxnId="{78008358-022D-6247-8C04-616390F0790D}">
      <dgm:prSet/>
      <dgm:spPr/>
      <dgm:t>
        <a:bodyPr/>
        <a:lstStyle/>
        <a:p>
          <a:endParaRPr lang="it-IT"/>
        </a:p>
      </dgm:t>
    </dgm:pt>
    <dgm:pt modelId="{2B8546F0-625F-3F4D-9A09-DF75B8BC7F30}">
      <dgm:prSet phldrT="[Testo]"/>
      <dgm:spPr/>
      <dgm:t>
        <a:bodyPr/>
        <a:lstStyle/>
        <a:p>
          <a:r>
            <a:rPr lang="it-IT" dirty="0"/>
            <a:t>4</a:t>
          </a:r>
        </a:p>
      </dgm:t>
    </dgm:pt>
    <dgm:pt modelId="{771DB46D-E16B-794F-A665-3AF1759A84F5}" type="parTrans" cxnId="{08B6A90F-6B66-7E4E-B6D5-04520123A55F}">
      <dgm:prSet/>
      <dgm:spPr/>
      <dgm:t>
        <a:bodyPr/>
        <a:lstStyle/>
        <a:p>
          <a:endParaRPr lang="it-IT"/>
        </a:p>
      </dgm:t>
    </dgm:pt>
    <dgm:pt modelId="{13A3B775-A044-B047-AFB1-75163C5740FA}" type="sibTrans" cxnId="{08B6A90F-6B66-7E4E-B6D5-04520123A55F}">
      <dgm:prSet/>
      <dgm:spPr/>
      <dgm:t>
        <a:bodyPr/>
        <a:lstStyle/>
        <a:p>
          <a:endParaRPr lang="it-IT"/>
        </a:p>
      </dgm:t>
    </dgm:pt>
    <dgm:pt modelId="{DC61DADB-F78B-9A4A-B3BC-0D04E53E064D}">
      <dgm:prSet phldrT="[Testo]"/>
      <dgm:spPr/>
      <dgm:t>
        <a:bodyPr/>
        <a:lstStyle/>
        <a:p>
          <a:r>
            <a:rPr lang="it-IT" dirty="0"/>
            <a:t>5</a:t>
          </a:r>
        </a:p>
      </dgm:t>
    </dgm:pt>
    <dgm:pt modelId="{C39A11E7-6606-644B-930B-59A704E0ED56}" type="parTrans" cxnId="{2B433C9B-E742-754A-BBA8-A0B331CC5C7E}">
      <dgm:prSet/>
      <dgm:spPr/>
      <dgm:t>
        <a:bodyPr/>
        <a:lstStyle/>
        <a:p>
          <a:endParaRPr lang="it-IT"/>
        </a:p>
      </dgm:t>
    </dgm:pt>
    <dgm:pt modelId="{85C9ADC3-A114-3E44-9DE7-63DFB4134ACB}" type="sibTrans" cxnId="{2B433C9B-E742-754A-BBA8-A0B331CC5C7E}">
      <dgm:prSet/>
      <dgm:spPr/>
      <dgm:t>
        <a:bodyPr/>
        <a:lstStyle/>
        <a:p>
          <a:endParaRPr lang="it-IT"/>
        </a:p>
      </dgm:t>
    </dgm:pt>
    <dgm:pt modelId="{D91E5AEC-3990-DD44-81E6-44746E81F081}">
      <dgm:prSet/>
      <dgm:spPr/>
      <dgm:t>
        <a:bodyPr/>
        <a:lstStyle/>
        <a:p>
          <a:pPr rtl="0"/>
          <a:r>
            <a:rPr lang="it-IT" dirty="0"/>
            <a:t>6</a:t>
          </a:r>
        </a:p>
      </dgm:t>
    </dgm:pt>
    <dgm:pt modelId="{1CB1C807-3D9A-5742-8E89-2CBC443F04AA}" type="parTrans" cxnId="{73117781-1FC9-3C46-859E-D23F662146BE}">
      <dgm:prSet/>
      <dgm:spPr/>
      <dgm:t>
        <a:bodyPr/>
        <a:lstStyle/>
        <a:p>
          <a:endParaRPr lang="it-IT"/>
        </a:p>
      </dgm:t>
    </dgm:pt>
    <dgm:pt modelId="{2F568366-D7B8-DB40-A4B0-E918234FDFEF}" type="sibTrans" cxnId="{73117781-1FC9-3C46-859E-D23F662146BE}">
      <dgm:prSet/>
      <dgm:spPr/>
      <dgm:t>
        <a:bodyPr/>
        <a:lstStyle/>
        <a:p>
          <a:endParaRPr lang="it-IT"/>
        </a:p>
      </dgm:t>
    </dgm:pt>
    <dgm:pt modelId="{22A1A11D-BB90-3F43-AF5E-279CD43DD82F}">
      <dgm:prSet/>
      <dgm:spPr/>
      <dgm:t>
        <a:bodyPr/>
        <a:lstStyle/>
        <a:p>
          <a:pPr rtl="0"/>
          <a:r>
            <a:rPr lang="it-IT" dirty="0"/>
            <a:t>7</a:t>
          </a:r>
        </a:p>
      </dgm:t>
    </dgm:pt>
    <dgm:pt modelId="{071B7A4B-19E4-4B44-9A1B-2E38DD4754DB}" type="parTrans" cxnId="{83CB124A-7270-F24D-91B2-3E3E2817FF34}">
      <dgm:prSet/>
      <dgm:spPr/>
      <dgm:t>
        <a:bodyPr/>
        <a:lstStyle/>
        <a:p>
          <a:endParaRPr lang="it-IT"/>
        </a:p>
      </dgm:t>
    </dgm:pt>
    <dgm:pt modelId="{4A318F6A-6C69-F94B-95A6-46652480F316}" type="sibTrans" cxnId="{83CB124A-7270-F24D-91B2-3E3E2817FF34}">
      <dgm:prSet/>
      <dgm:spPr/>
      <dgm:t>
        <a:bodyPr/>
        <a:lstStyle/>
        <a:p>
          <a:endParaRPr lang="it-IT"/>
        </a:p>
      </dgm:t>
    </dgm:pt>
    <dgm:pt modelId="{71FB2B3F-CB4D-EE4E-AA2F-370C420EF74A}">
      <dgm:prSet/>
      <dgm:spPr/>
      <dgm:t>
        <a:bodyPr/>
        <a:lstStyle/>
        <a:p>
          <a:pPr rtl="0"/>
          <a:r>
            <a:rPr lang="it-IT" dirty="0"/>
            <a:t>8</a:t>
          </a:r>
        </a:p>
      </dgm:t>
    </dgm:pt>
    <dgm:pt modelId="{2CD8AAD4-4FD4-F94A-8BD9-AF53082C938A}" type="parTrans" cxnId="{45157988-4E93-5943-BB0B-BDADFC85C664}">
      <dgm:prSet/>
      <dgm:spPr/>
      <dgm:t>
        <a:bodyPr/>
        <a:lstStyle/>
        <a:p>
          <a:endParaRPr lang="it-IT"/>
        </a:p>
      </dgm:t>
    </dgm:pt>
    <dgm:pt modelId="{F8B6C178-D02F-F64F-A808-2CF65CF39DA9}" type="sibTrans" cxnId="{45157988-4E93-5943-BB0B-BDADFC85C664}">
      <dgm:prSet/>
      <dgm:spPr/>
      <dgm:t>
        <a:bodyPr/>
        <a:lstStyle/>
        <a:p>
          <a:endParaRPr lang="it-IT"/>
        </a:p>
      </dgm:t>
    </dgm:pt>
    <dgm:pt modelId="{8D366E7B-2AC4-4048-941D-098BD73D0088}">
      <dgm:prSet/>
      <dgm:spPr/>
      <dgm:t>
        <a:bodyPr/>
        <a:lstStyle/>
        <a:p>
          <a:pPr rtl="0"/>
          <a:r>
            <a:rPr lang="it-IT" dirty="0"/>
            <a:t>9</a:t>
          </a:r>
        </a:p>
      </dgm:t>
    </dgm:pt>
    <dgm:pt modelId="{99A66715-198B-AF48-B9B5-F790D49EB591}" type="parTrans" cxnId="{29AE0572-D21A-FB46-AD92-839D3F07B190}">
      <dgm:prSet/>
      <dgm:spPr/>
      <dgm:t>
        <a:bodyPr/>
        <a:lstStyle/>
        <a:p>
          <a:endParaRPr lang="it-IT"/>
        </a:p>
      </dgm:t>
    </dgm:pt>
    <dgm:pt modelId="{4F27ABCC-4154-4F44-84D1-D3D6204D2A18}" type="sibTrans" cxnId="{29AE0572-D21A-FB46-AD92-839D3F07B190}">
      <dgm:prSet/>
      <dgm:spPr/>
      <dgm:t>
        <a:bodyPr/>
        <a:lstStyle/>
        <a:p>
          <a:endParaRPr lang="it-IT"/>
        </a:p>
      </dgm:t>
    </dgm:pt>
    <dgm:pt modelId="{703300F6-14E9-7A4C-A8B7-4FFD9B054963}">
      <dgm:prSet/>
      <dgm:spPr/>
      <dgm:t>
        <a:bodyPr/>
        <a:lstStyle/>
        <a:p>
          <a:pPr rtl="0"/>
          <a:r>
            <a:rPr lang="it-IT" dirty="0"/>
            <a:t>10</a:t>
          </a:r>
        </a:p>
      </dgm:t>
    </dgm:pt>
    <dgm:pt modelId="{7505EFC9-761E-2544-AA14-EC4F03AAD1BE}" type="parTrans" cxnId="{65846F60-6A9E-BE47-AAE5-DC6946FE98A7}">
      <dgm:prSet/>
      <dgm:spPr/>
      <dgm:t>
        <a:bodyPr/>
        <a:lstStyle/>
        <a:p>
          <a:endParaRPr lang="it-IT"/>
        </a:p>
      </dgm:t>
    </dgm:pt>
    <dgm:pt modelId="{E58E5634-5EA3-3F46-9D06-2AD9D4FA10ED}" type="sibTrans" cxnId="{65846F60-6A9E-BE47-AAE5-DC6946FE98A7}">
      <dgm:prSet/>
      <dgm:spPr/>
      <dgm:t>
        <a:bodyPr/>
        <a:lstStyle/>
        <a:p>
          <a:endParaRPr lang="it-IT"/>
        </a:p>
      </dgm:t>
    </dgm:pt>
    <dgm:pt modelId="{E8690F42-6C4C-3541-85AC-4502853B10D6}">
      <dgm:prSet/>
      <dgm:spPr/>
      <dgm:t>
        <a:bodyPr/>
        <a:lstStyle/>
        <a:p>
          <a:pPr rtl="0"/>
          <a:r>
            <a:rPr lang="it-IT" dirty="0"/>
            <a:t>11</a:t>
          </a:r>
        </a:p>
      </dgm:t>
    </dgm:pt>
    <dgm:pt modelId="{384EB364-F73D-0B4C-A7BF-9184A40FBB65}" type="parTrans" cxnId="{DABBDE23-2F22-6F46-9502-40932930E121}">
      <dgm:prSet/>
      <dgm:spPr/>
      <dgm:t>
        <a:bodyPr/>
        <a:lstStyle/>
        <a:p>
          <a:endParaRPr lang="it-IT"/>
        </a:p>
      </dgm:t>
    </dgm:pt>
    <dgm:pt modelId="{B7881024-78FB-D241-9718-8A8D885752F4}" type="sibTrans" cxnId="{DABBDE23-2F22-6F46-9502-40932930E121}">
      <dgm:prSet/>
      <dgm:spPr/>
      <dgm:t>
        <a:bodyPr/>
        <a:lstStyle/>
        <a:p>
          <a:endParaRPr lang="it-IT"/>
        </a:p>
      </dgm:t>
    </dgm:pt>
    <dgm:pt modelId="{EBEA91DE-3364-6B4E-8C07-B7402B6238AF}">
      <dgm:prSet/>
      <dgm:spPr/>
      <dgm:t>
        <a:bodyPr/>
        <a:lstStyle/>
        <a:p>
          <a:pPr rtl="0"/>
          <a:r>
            <a:rPr lang="it-IT" dirty="0"/>
            <a:t>12</a:t>
          </a:r>
        </a:p>
      </dgm:t>
    </dgm:pt>
    <dgm:pt modelId="{C187C073-5338-CD49-AD0C-D6723E6439BC}" type="parTrans" cxnId="{CD57AE8B-7425-8E44-AC4C-3A1B9FD379A1}">
      <dgm:prSet/>
      <dgm:spPr/>
      <dgm:t>
        <a:bodyPr/>
        <a:lstStyle/>
        <a:p>
          <a:endParaRPr lang="it-IT"/>
        </a:p>
      </dgm:t>
    </dgm:pt>
    <dgm:pt modelId="{18ED7D33-FD19-6948-A9DB-AFF28AD43EA1}" type="sibTrans" cxnId="{CD57AE8B-7425-8E44-AC4C-3A1B9FD379A1}">
      <dgm:prSet/>
      <dgm:spPr/>
      <dgm:t>
        <a:bodyPr/>
        <a:lstStyle/>
        <a:p>
          <a:endParaRPr lang="it-IT"/>
        </a:p>
      </dgm:t>
    </dgm:pt>
    <dgm:pt modelId="{98ACDDD6-064A-E24E-A56C-E0BFB375DDF6}">
      <dgm:prSet/>
      <dgm:spPr/>
      <dgm:t>
        <a:bodyPr/>
        <a:lstStyle/>
        <a:p>
          <a:pPr rtl="0"/>
          <a:r>
            <a:rPr lang="it-IT" dirty="0"/>
            <a:t>13</a:t>
          </a:r>
        </a:p>
      </dgm:t>
    </dgm:pt>
    <dgm:pt modelId="{1A1273F9-06BB-C345-9D3D-FCF54013AC23}" type="parTrans" cxnId="{D7557592-5B1E-7548-BFA7-16F203CB244D}">
      <dgm:prSet/>
      <dgm:spPr/>
      <dgm:t>
        <a:bodyPr/>
        <a:lstStyle/>
        <a:p>
          <a:endParaRPr lang="it-IT"/>
        </a:p>
      </dgm:t>
    </dgm:pt>
    <dgm:pt modelId="{083183F2-1535-C246-BEC3-26C2FB5C2983}" type="sibTrans" cxnId="{D7557592-5B1E-7548-BFA7-16F203CB244D}">
      <dgm:prSet/>
      <dgm:spPr/>
      <dgm:t>
        <a:bodyPr/>
        <a:lstStyle/>
        <a:p>
          <a:endParaRPr lang="it-IT"/>
        </a:p>
      </dgm:t>
    </dgm:pt>
    <dgm:pt modelId="{C37D0D8A-FC4C-304B-BE90-8A3F779E046B}">
      <dgm:prSet/>
      <dgm:spPr/>
      <dgm:t>
        <a:bodyPr/>
        <a:lstStyle/>
        <a:p>
          <a:pPr rtl="0"/>
          <a:r>
            <a:rPr lang="it-IT" dirty="0"/>
            <a:t>14</a:t>
          </a:r>
        </a:p>
      </dgm:t>
    </dgm:pt>
    <dgm:pt modelId="{606756F3-0C71-234D-8C1F-EED64CF205A0}" type="parTrans" cxnId="{FF8FB129-CF9E-F44E-B295-3A585B7F596B}">
      <dgm:prSet/>
      <dgm:spPr/>
      <dgm:t>
        <a:bodyPr/>
        <a:lstStyle/>
        <a:p>
          <a:endParaRPr lang="it-IT"/>
        </a:p>
      </dgm:t>
    </dgm:pt>
    <dgm:pt modelId="{ADE20677-1295-0E40-82F0-66AE56760950}" type="sibTrans" cxnId="{FF8FB129-CF9E-F44E-B295-3A585B7F596B}">
      <dgm:prSet/>
      <dgm:spPr/>
      <dgm:t>
        <a:bodyPr/>
        <a:lstStyle/>
        <a:p>
          <a:endParaRPr lang="it-IT"/>
        </a:p>
      </dgm:t>
    </dgm:pt>
    <dgm:pt modelId="{FCC16A88-33EE-634C-B87F-B438EF00952F}">
      <dgm:prSet/>
      <dgm:spPr/>
      <dgm:t>
        <a:bodyPr/>
        <a:lstStyle/>
        <a:p>
          <a:pPr rtl="0"/>
          <a:r>
            <a:rPr lang="it-IT" dirty="0"/>
            <a:t>15</a:t>
          </a:r>
        </a:p>
      </dgm:t>
    </dgm:pt>
    <dgm:pt modelId="{234E7929-3C52-834E-BC64-1578BB293476}" type="parTrans" cxnId="{82877603-33F5-B243-9A5F-192A9AB4C361}">
      <dgm:prSet/>
      <dgm:spPr/>
      <dgm:t>
        <a:bodyPr/>
        <a:lstStyle/>
        <a:p>
          <a:endParaRPr lang="it-IT"/>
        </a:p>
      </dgm:t>
    </dgm:pt>
    <dgm:pt modelId="{93BF4713-A585-8345-8A13-C2FA4158FF04}" type="sibTrans" cxnId="{82877603-33F5-B243-9A5F-192A9AB4C361}">
      <dgm:prSet/>
      <dgm:spPr/>
      <dgm:t>
        <a:bodyPr/>
        <a:lstStyle/>
        <a:p>
          <a:endParaRPr lang="it-IT"/>
        </a:p>
      </dgm:t>
    </dgm:pt>
    <dgm:pt modelId="{87B16018-B3E7-344F-8865-202803226469}">
      <dgm:prSet/>
      <dgm:spPr/>
      <dgm:t>
        <a:bodyPr/>
        <a:lstStyle/>
        <a:p>
          <a:pPr rtl="0"/>
          <a:r>
            <a:rPr lang="it-IT" dirty="0"/>
            <a:t>16</a:t>
          </a:r>
        </a:p>
      </dgm:t>
    </dgm:pt>
    <dgm:pt modelId="{8C4A6C68-2348-834E-BE2F-A83049C1C833}" type="parTrans" cxnId="{0543859E-60D6-8E4E-B030-A558A93E2580}">
      <dgm:prSet/>
      <dgm:spPr/>
      <dgm:t>
        <a:bodyPr/>
        <a:lstStyle/>
        <a:p>
          <a:endParaRPr lang="it-IT"/>
        </a:p>
      </dgm:t>
    </dgm:pt>
    <dgm:pt modelId="{871321AD-901E-5746-AE0A-F032F0B2B044}" type="sibTrans" cxnId="{0543859E-60D6-8E4E-B030-A558A93E2580}">
      <dgm:prSet/>
      <dgm:spPr/>
      <dgm:t>
        <a:bodyPr/>
        <a:lstStyle/>
        <a:p>
          <a:endParaRPr lang="it-IT"/>
        </a:p>
      </dgm:t>
    </dgm:pt>
    <dgm:pt modelId="{1D9F1858-0FC6-6444-9D25-A5E2F83658A8}" type="pres">
      <dgm:prSet presAssocID="{7D48D5E6-3F4C-A845-A981-7FDE895CAF28}" presName="cycle" presStyleCnt="0">
        <dgm:presLayoutVars>
          <dgm:dir/>
          <dgm:resizeHandles val="exact"/>
        </dgm:presLayoutVars>
      </dgm:prSet>
      <dgm:spPr/>
    </dgm:pt>
    <dgm:pt modelId="{4F42B7B7-B98F-2046-AD3A-954C8FBABF53}" type="pres">
      <dgm:prSet presAssocID="{4570D18C-518C-7748-8AAF-B5464190EFC3}" presName="node" presStyleLbl="node1" presStyleIdx="0" presStyleCnt="16">
        <dgm:presLayoutVars>
          <dgm:bulletEnabled val="1"/>
        </dgm:presLayoutVars>
      </dgm:prSet>
      <dgm:spPr/>
    </dgm:pt>
    <dgm:pt modelId="{A003EED7-D958-1741-822E-46BA3C2B0653}" type="pres">
      <dgm:prSet presAssocID="{4570D18C-518C-7748-8AAF-B5464190EFC3}" presName="spNode" presStyleCnt="0"/>
      <dgm:spPr/>
    </dgm:pt>
    <dgm:pt modelId="{C2A68FC3-6CC0-9F4B-B019-A8F78F15C140}" type="pres">
      <dgm:prSet presAssocID="{0B333D8B-E743-F74E-BC47-8F9C1535A907}" presName="sibTrans" presStyleLbl="sibTrans1D1" presStyleIdx="0" presStyleCnt="16"/>
      <dgm:spPr/>
    </dgm:pt>
    <dgm:pt modelId="{ABEC5F50-B7C0-4B41-AFF4-6CF705724FED}" type="pres">
      <dgm:prSet presAssocID="{A0543A2D-C78A-E84A-A2BC-F455091F82C2}" presName="node" presStyleLbl="node1" presStyleIdx="1" presStyleCnt="16">
        <dgm:presLayoutVars>
          <dgm:bulletEnabled val="1"/>
        </dgm:presLayoutVars>
      </dgm:prSet>
      <dgm:spPr/>
    </dgm:pt>
    <dgm:pt modelId="{3A3676BF-7976-044D-932B-57FC4C84FD2D}" type="pres">
      <dgm:prSet presAssocID="{A0543A2D-C78A-E84A-A2BC-F455091F82C2}" presName="spNode" presStyleCnt="0"/>
      <dgm:spPr/>
    </dgm:pt>
    <dgm:pt modelId="{8A5BC075-2442-B14C-A09E-F0A58D1105F9}" type="pres">
      <dgm:prSet presAssocID="{E38BE45E-2A3F-754D-A83A-B6B74069281A}" presName="sibTrans" presStyleLbl="sibTrans1D1" presStyleIdx="1" presStyleCnt="16"/>
      <dgm:spPr/>
    </dgm:pt>
    <dgm:pt modelId="{139ABC6C-C937-B144-8F60-B47CBFE3E50F}" type="pres">
      <dgm:prSet presAssocID="{FDC2E8DB-24E9-E942-8DD6-42493911966A}" presName="node" presStyleLbl="node1" presStyleIdx="2" presStyleCnt="16">
        <dgm:presLayoutVars>
          <dgm:bulletEnabled val="1"/>
        </dgm:presLayoutVars>
      </dgm:prSet>
      <dgm:spPr/>
    </dgm:pt>
    <dgm:pt modelId="{65A86ABF-FAC5-2047-938B-170CBF70A195}" type="pres">
      <dgm:prSet presAssocID="{FDC2E8DB-24E9-E942-8DD6-42493911966A}" presName="spNode" presStyleCnt="0"/>
      <dgm:spPr/>
    </dgm:pt>
    <dgm:pt modelId="{23F9700B-4B99-2D4C-8C82-8A10B045DB06}" type="pres">
      <dgm:prSet presAssocID="{25F183BA-1D64-DA47-86F2-6883C4EFF0DB}" presName="sibTrans" presStyleLbl="sibTrans1D1" presStyleIdx="2" presStyleCnt="16"/>
      <dgm:spPr/>
    </dgm:pt>
    <dgm:pt modelId="{1E22929A-FA26-6B4B-A259-95407C6F24A4}" type="pres">
      <dgm:prSet presAssocID="{2B8546F0-625F-3F4D-9A09-DF75B8BC7F30}" presName="node" presStyleLbl="node1" presStyleIdx="3" presStyleCnt="16">
        <dgm:presLayoutVars>
          <dgm:bulletEnabled val="1"/>
        </dgm:presLayoutVars>
      </dgm:prSet>
      <dgm:spPr/>
    </dgm:pt>
    <dgm:pt modelId="{7AA7B1EF-0A00-5E46-8DB7-3386DC10E4E4}" type="pres">
      <dgm:prSet presAssocID="{2B8546F0-625F-3F4D-9A09-DF75B8BC7F30}" presName="spNode" presStyleCnt="0"/>
      <dgm:spPr/>
    </dgm:pt>
    <dgm:pt modelId="{307763FB-2DCD-4E43-A7E4-B28680B98D48}" type="pres">
      <dgm:prSet presAssocID="{13A3B775-A044-B047-AFB1-75163C5740FA}" presName="sibTrans" presStyleLbl="sibTrans1D1" presStyleIdx="3" presStyleCnt="16"/>
      <dgm:spPr/>
    </dgm:pt>
    <dgm:pt modelId="{5D75DE64-4858-2349-AAF7-7558178249DA}" type="pres">
      <dgm:prSet presAssocID="{DC61DADB-F78B-9A4A-B3BC-0D04E53E064D}" presName="node" presStyleLbl="node1" presStyleIdx="4" presStyleCnt="16">
        <dgm:presLayoutVars>
          <dgm:bulletEnabled val="1"/>
        </dgm:presLayoutVars>
      </dgm:prSet>
      <dgm:spPr/>
    </dgm:pt>
    <dgm:pt modelId="{605233EB-4C03-2246-9EFF-EFACC9293994}" type="pres">
      <dgm:prSet presAssocID="{DC61DADB-F78B-9A4A-B3BC-0D04E53E064D}" presName="spNode" presStyleCnt="0"/>
      <dgm:spPr/>
    </dgm:pt>
    <dgm:pt modelId="{E3D01353-B2B6-3F45-BB05-65D3DE1B8CD7}" type="pres">
      <dgm:prSet presAssocID="{85C9ADC3-A114-3E44-9DE7-63DFB4134ACB}" presName="sibTrans" presStyleLbl="sibTrans1D1" presStyleIdx="4" presStyleCnt="16"/>
      <dgm:spPr/>
    </dgm:pt>
    <dgm:pt modelId="{270AB32A-5D1B-764B-A719-E53371AF45FC}" type="pres">
      <dgm:prSet presAssocID="{D91E5AEC-3990-DD44-81E6-44746E81F081}" presName="node" presStyleLbl="node1" presStyleIdx="5" presStyleCnt="16">
        <dgm:presLayoutVars>
          <dgm:bulletEnabled val="1"/>
        </dgm:presLayoutVars>
      </dgm:prSet>
      <dgm:spPr/>
    </dgm:pt>
    <dgm:pt modelId="{029D851D-2516-4440-9938-6612EADD15F7}" type="pres">
      <dgm:prSet presAssocID="{D91E5AEC-3990-DD44-81E6-44746E81F081}" presName="spNode" presStyleCnt="0"/>
      <dgm:spPr/>
    </dgm:pt>
    <dgm:pt modelId="{18A43BFB-5437-D644-9901-C41519013EE7}" type="pres">
      <dgm:prSet presAssocID="{2F568366-D7B8-DB40-A4B0-E918234FDFEF}" presName="sibTrans" presStyleLbl="sibTrans1D1" presStyleIdx="5" presStyleCnt="16"/>
      <dgm:spPr/>
    </dgm:pt>
    <dgm:pt modelId="{BF18762B-642B-184E-A411-825A6F932561}" type="pres">
      <dgm:prSet presAssocID="{22A1A11D-BB90-3F43-AF5E-279CD43DD82F}" presName="node" presStyleLbl="node1" presStyleIdx="6" presStyleCnt="16">
        <dgm:presLayoutVars>
          <dgm:bulletEnabled val="1"/>
        </dgm:presLayoutVars>
      </dgm:prSet>
      <dgm:spPr/>
    </dgm:pt>
    <dgm:pt modelId="{856BDEF1-813F-4741-ADAE-7B2D5947DA8A}" type="pres">
      <dgm:prSet presAssocID="{22A1A11D-BB90-3F43-AF5E-279CD43DD82F}" presName="spNode" presStyleCnt="0"/>
      <dgm:spPr/>
    </dgm:pt>
    <dgm:pt modelId="{F5AE365B-CCE4-F142-AB2D-63FC1129C432}" type="pres">
      <dgm:prSet presAssocID="{4A318F6A-6C69-F94B-95A6-46652480F316}" presName="sibTrans" presStyleLbl="sibTrans1D1" presStyleIdx="6" presStyleCnt="16"/>
      <dgm:spPr/>
    </dgm:pt>
    <dgm:pt modelId="{8D962F93-1C9E-B141-A443-3B94E6431043}" type="pres">
      <dgm:prSet presAssocID="{71FB2B3F-CB4D-EE4E-AA2F-370C420EF74A}" presName="node" presStyleLbl="node1" presStyleIdx="7" presStyleCnt="16">
        <dgm:presLayoutVars>
          <dgm:bulletEnabled val="1"/>
        </dgm:presLayoutVars>
      </dgm:prSet>
      <dgm:spPr/>
    </dgm:pt>
    <dgm:pt modelId="{CC4915E0-6388-434F-ACCF-8AB0D6FBE2BB}" type="pres">
      <dgm:prSet presAssocID="{71FB2B3F-CB4D-EE4E-AA2F-370C420EF74A}" presName="spNode" presStyleCnt="0"/>
      <dgm:spPr/>
    </dgm:pt>
    <dgm:pt modelId="{DEBA74AC-D6D6-8B4E-B6A0-81F44345362F}" type="pres">
      <dgm:prSet presAssocID="{F8B6C178-D02F-F64F-A808-2CF65CF39DA9}" presName="sibTrans" presStyleLbl="sibTrans1D1" presStyleIdx="7" presStyleCnt="16"/>
      <dgm:spPr/>
    </dgm:pt>
    <dgm:pt modelId="{5D5DBFDE-BBEF-314B-8F58-5CB9B19000DA}" type="pres">
      <dgm:prSet presAssocID="{8D366E7B-2AC4-4048-941D-098BD73D0088}" presName="node" presStyleLbl="node1" presStyleIdx="8" presStyleCnt="16">
        <dgm:presLayoutVars>
          <dgm:bulletEnabled val="1"/>
        </dgm:presLayoutVars>
      </dgm:prSet>
      <dgm:spPr/>
    </dgm:pt>
    <dgm:pt modelId="{77C0B53F-A8F8-514B-953F-5782C3B5286D}" type="pres">
      <dgm:prSet presAssocID="{8D366E7B-2AC4-4048-941D-098BD73D0088}" presName="spNode" presStyleCnt="0"/>
      <dgm:spPr/>
    </dgm:pt>
    <dgm:pt modelId="{857F6CC1-E425-3445-91CF-8210D88C457F}" type="pres">
      <dgm:prSet presAssocID="{4F27ABCC-4154-4F44-84D1-D3D6204D2A18}" presName="sibTrans" presStyleLbl="sibTrans1D1" presStyleIdx="8" presStyleCnt="16"/>
      <dgm:spPr/>
    </dgm:pt>
    <dgm:pt modelId="{64E34CBB-866C-7145-97B9-DC2436843CCE}" type="pres">
      <dgm:prSet presAssocID="{703300F6-14E9-7A4C-A8B7-4FFD9B054963}" presName="node" presStyleLbl="node1" presStyleIdx="9" presStyleCnt="16">
        <dgm:presLayoutVars>
          <dgm:bulletEnabled val="1"/>
        </dgm:presLayoutVars>
      </dgm:prSet>
      <dgm:spPr/>
    </dgm:pt>
    <dgm:pt modelId="{3AEA57CF-2827-9C4C-A7D1-9496640F0F13}" type="pres">
      <dgm:prSet presAssocID="{703300F6-14E9-7A4C-A8B7-4FFD9B054963}" presName="spNode" presStyleCnt="0"/>
      <dgm:spPr/>
    </dgm:pt>
    <dgm:pt modelId="{11062FD8-C36B-A24E-B3FE-AA8BF6A87558}" type="pres">
      <dgm:prSet presAssocID="{E58E5634-5EA3-3F46-9D06-2AD9D4FA10ED}" presName="sibTrans" presStyleLbl="sibTrans1D1" presStyleIdx="9" presStyleCnt="16"/>
      <dgm:spPr/>
    </dgm:pt>
    <dgm:pt modelId="{85D94F97-7A38-C141-A889-BD09B0AAC78E}" type="pres">
      <dgm:prSet presAssocID="{E8690F42-6C4C-3541-85AC-4502853B10D6}" presName="node" presStyleLbl="node1" presStyleIdx="10" presStyleCnt="16">
        <dgm:presLayoutVars>
          <dgm:bulletEnabled val="1"/>
        </dgm:presLayoutVars>
      </dgm:prSet>
      <dgm:spPr/>
    </dgm:pt>
    <dgm:pt modelId="{E2304069-63E8-4942-98A8-256AB35C4D7B}" type="pres">
      <dgm:prSet presAssocID="{E8690F42-6C4C-3541-85AC-4502853B10D6}" presName="spNode" presStyleCnt="0"/>
      <dgm:spPr/>
    </dgm:pt>
    <dgm:pt modelId="{AEDD7BB9-C4B1-294F-9E15-E278B759B39A}" type="pres">
      <dgm:prSet presAssocID="{B7881024-78FB-D241-9718-8A8D885752F4}" presName="sibTrans" presStyleLbl="sibTrans1D1" presStyleIdx="10" presStyleCnt="16"/>
      <dgm:spPr/>
    </dgm:pt>
    <dgm:pt modelId="{800368FA-8F74-F049-AFFB-CA3AA789B80E}" type="pres">
      <dgm:prSet presAssocID="{EBEA91DE-3364-6B4E-8C07-B7402B6238AF}" presName="node" presStyleLbl="node1" presStyleIdx="11" presStyleCnt="16">
        <dgm:presLayoutVars>
          <dgm:bulletEnabled val="1"/>
        </dgm:presLayoutVars>
      </dgm:prSet>
      <dgm:spPr/>
    </dgm:pt>
    <dgm:pt modelId="{9AF1E046-BA1A-7D41-BC50-814EBD28BE20}" type="pres">
      <dgm:prSet presAssocID="{EBEA91DE-3364-6B4E-8C07-B7402B6238AF}" presName="spNode" presStyleCnt="0"/>
      <dgm:spPr/>
    </dgm:pt>
    <dgm:pt modelId="{5CAF0ED8-9396-1544-999D-1573F08275E8}" type="pres">
      <dgm:prSet presAssocID="{18ED7D33-FD19-6948-A9DB-AFF28AD43EA1}" presName="sibTrans" presStyleLbl="sibTrans1D1" presStyleIdx="11" presStyleCnt="16"/>
      <dgm:spPr/>
    </dgm:pt>
    <dgm:pt modelId="{BFFDDDA8-3E75-E645-AB33-0CD77C2E0294}" type="pres">
      <dgm:prSet presAssocID="{98ACDDD6-064A-E24E-A56C-E0BFB375DDF6}" presName="node" presStyleLbl="node1" presStyleIdx="12" presStyleCnt="16">
        <dgm:presLayoutVars>
          <dgm:bulletEnabled val="1"/>
        </dgm:presLayoutVars>
      </dgm:prSet>
      <dgm:spPr/>
    </dgm:pt>
    <dgm:pt modelId="{F39602B6-C702-5A4F-BFDE-468C23EE5BFB}" type="pres">
      <dgm:prSet presAssocID="{98ACDDD6-064A-E24E-A56C-E0BFB375DDF6}" presName="spNode" presStyleCnt="0"/>
      <dgm:spPr/>
    </dgm:pt>
    <dgm:pt modelId="{25AD9ED1-E1F0-A347-9588-794FD57324E1}" type="pres">
      <dgm:prSet presAssocID="{083183F2-1535-C246-BEC3-26C2FB5C2983}" presName="sibTrans" presStyleLbl="sibTrans1D1" presStyleIdx="12" presStyleCnt="16"/>
      <dgm:spPr/>
    </dgm:pt>
    <dgm:pt modelId="{1E5EFD6C-98B7-3248-8C3C-02949BB93BF4}" type="pres">
      <dgm:prSet presAssocID="{C37D0D8A-FC4C-304B-BE90-8A3F779E046B}" presName="node" presStyleLbl="node1" presStyleIdx="13" presStyleCnt="16">
        <dgm:presLayoutVars>
          <dgm:bulletEnabled val="1"/>
        </dgm:presLayoutVars>
      </dgm:prSet>
      <dgm:spPr/>
    </dgm:pt>
    <dgm:pt modelId="{8BE9FBBE-E1A6-254E-B28B-83CEF95ABC2A}" type="pres">
      <dgm:prSet presAssocID="{C37D0D8A-FC4C-304B-BE90-8A3F779E046B}" presName="spNode" presStyleCnt="0"/>
      <dgm:spPr/>
    </dgm:pt>
    <dgm:pt modelId="{CAEF537E-FBE8-C344-BB80-547EDFEC9EA3}" type="pres">
      <dgm:prSet presAssocID="{ADE20677-1295-0E40-82F0-66AE56760950}" presName="sibTrans" presStyleLbl="sibTrans1D1" presStyleIdx="13" presStyleCnt="16"/>
      <dgm:spPr/>
    </dgm:pt>
    <dgm:pt modelId="{3F935E1F-772B-AF45-849E-014598843B00}" type="pres">
      <dgm:prSet presAssocID="{FCC16A88-33EE-634C-B87F-B438EF00952F}" presName="node" presStyleLbl="node1" presStyleIdx="14" presStyleCnt="16">
        <dgm:presLayoutVars>
          <dgm:bulletEnabled val="1"/>
        </dgm:presLayoutVars>
      </dgm:prSet>
      <dgm:spPr/>
    </dgm:pt>
    <dgm:pt modelId="{579A03B4-C920-6943-A664-5328E6FF1C8C}" type="pres">
      <dgm:prSet presAssocID="{FCC16A88-33EE-634C-B87F-B438EF00952F}" presName="spNode" presStyleCnt="0"/>
      <dgm:spPr/>
    </dgm:pt>
    <dgm:pt modelId="{AE091C9B-A177-D841-804A-20C087508920}" type="pres">
      <dgm:prSet presAssocID="{93BF4713-A585-8345-8A13-C2FA4158FF04}" presName="sibTrans" presStyleLbl="sibTrans1D1" presStyleIdx="14" presStyleCnt="16"/>
      <dgm:spPr/>
    </dgm:pt>
    <dgm:pt modelId="{40796F6E-38F4-4F4F-8B92-2AAE37A0FA80}" type="pres">
      <dgm:prSet presAssocID="{87B16018-B3E7-344F-8865-202803226469}" presName="node" presStyleLbl="node1" presStyleIdx="15" presStyleCnt="16">
        <dgm:presLayoutVars>
          <dgm:bulletEnabled val="1"/>
        </dgm:presLayoutVars>
      </dgm:prSet>
      <dgm:spPr/>
    </dgm:pt>
    <dgm:pt modelId="{20E40804-77BA-194E-9D07-64A7F2E159D7}" type="pres">
      <dgm:prSet presAssocID="{87B16018-B3E7-344F-8865-202803226469}" presName="spNode" presStyleCnt="0"/>
      <dgm:spPr/>
    </dgm:pt>
    <dgm:pt modelId="{7C9F178E-97E6-A94F-B05A-5A95059D80F2}" type="pres">
      <dgm:prSet presAssocID="{871321AD-901E-5746-AE0A-F032F0B2B044}" presName="sibTrans" presStyleLbl="sibTrans1D1" presStyleIdx="15" presStyleCnt="16"/>
      <dgm:spPr/>
    </dgm:pt>
  </dgm:ptLst>
  <dgm:cxnLst>
    <dgm:cxn modelId="{18E1F500-C15D-A24E-8C66-903545642E93}" type="presOf" srcId="{7D48D5E6-3F4C-A845-A981-7FDE895CAF28}" destId="{1D9F1858-0FC6-6444-9D25-A5E2F83658A8}" srcOrd="0" destOrd="0" presId="urn:microsoft.com/office/officeart/2005/8/layout/cycle6"/>
    <dgm:cxn modelId="{82877603-33F5-B243-9A5F-192A9AB4C361}" srcId="{7D48D5E6-3F4C-A845-A981-7FDE895CAF28}" destId="{FCC16A88-33EE-634C-B87F-B438EF00952F}" srcOrd="14" destOrd="0" parTransId="{234E7929-3C52-834E-BC64-1578BB293476}" sibTransId="{93BF4713-A585-8345-8A13-C2FA4158FF04}"/>
    <dgm:cxn modelId="{1A7E3B04-2548-5641-9AF5-9CE4DF05EF7A}" type="presOf" srcId="{C37D0D8A-FC4C-304B-BE90-8A3F779E046B}" destId="{1E5EFD6C-98B7-3248-8C3C-02949BB93BF4}" srcOrd="0" destOrd="0" presId="urn:microsoft.com/office/officeart/2005/8/layout/cycle6"/>
    <dgm:cxn modelId="{08B6A90F-6B66-7E4E-B6D5-04520123A55F}" srcId="{7D48D5E6-3F4C-A845-A981-7FDE895CAF28}" destId="{2B8546F0-625F-3F4D-9A09-DF75B8BC7F30}" srcOrd="3" destOrd="0" parTransId="{771DB46D-E16B-794F-A665-3AF1759A84F5}" sibTransId="{13A3B775-A044-B047-AFB1-75163C5740FA}"/>
    <dgm:cxn modelId="{107D9D16-F715-C74F-A621-77C70979C826}" type="presOf" srcId="{93BF4713-A585-8345-8A13-C2FA4158FF04}" destId="{AE091C9B-A177-D841-804A-20C087508920}" srcOrd="0" destOrd="0" presId="urn:microsoft.com/office/officeart/2005/8/layout/cycle6"/>
    <dgm:cxn modelId="{F5F12418-D014-C040-B225-6244C41D89FF}" type="presOf" srcId="{E38BE45E-2A3F-754D-A83A-B6B74069281A}" destId="{8A5BC075-2442-B14C-A09E-F0A58D1105F9}" srcOrd="0" destOrd="0" presId="urn:microsoft.com/office/officeart/2005/8/layout/cycle6"/>
    <dgm:cxn modelId="{97BAB019-083D-1F48-AD56-666955C3FBE8}" type="presOf" srcId="{F8B6C178-D02F-F64F-A808-2CF65CF39DA9}" destId="{DEBA74AC-D6D6-8B4E-B6A0-81F44345362F}" srcOrd="0" destOrd="0" presId="urn:microsoft.com/office/officeart/2005/8/layout/cycle6"/>
    <dgm:cxn modelId="{DE040422-CDCF-6744-84E9-C4260F3282A4}" type="presOf" srcId="{25F183BA-1D64-DA47-86F2-6883C4EFF0DB}" destId="{23F9700B-4B99-2D4C-8C82-8A10B045DB06}" srcOrd="0" destOrd="0" presId="urn:microsoft.com/office/officeart/2005/8/layout/cycle6"/>
    <dgm:cxn modelId="{DABBDE23-2F22-6F46-9502-40932930E121}" srcId="{7D48D5E6-3F4C-A845-A981-7FDE895CAF28}" destId="{E8690F42-6C4C-3541-85AC-4502853B10D6}" srcOrd="10" destOrd="0" parTransId="{384EB364-F73D-0B4C-A7BF-9184A40FBB65}" sibTransId="{B7881024-78FB-D241-9718-8A8D885752F4}"/>
    <dgm:cxn modelId="{FF8FB129-CF9E-F44E-B295-3A585B7F596B}" srcId="{7D48D5E6-3F4C-A845-A981-7FDE895CAF28}" destId="{C37D0D8A-FC4C-304B-BE90-8A3F779E046B}" srcOrd="13" destOrd="0" parTransId="{606756F3-0C71-234D-8C1F-EED64CF205A0}" sibTransId="{ADE20677-1295-0E40-82F0-66AE56760950}"/>
    <dgm:cxn modelId="{FF9E722D-7098-8C4E-871D-DD93E6D59F6D}" type="presOf" srcId="{E8690F42-6C4C-3541-85AC-4502853B10D6}" destId="{85D94F97-7A38-C141-A889-BD09B0AAC78E}" srcOrd="0" destOrd="0" presId="urn:microsoft.com/office/officeart/2005/8/layout/cycle6"/>
    <dgm:cxn modelId="{EF401D2E-938F-6147-B6E5-13E3B6CE4DD6}" srcId="{7D48D5E6-3F4C-A845-A981-7FDE895CAF28}" destId="{4570D18C-518C-7748-8AAF-B5464190EFC3}" srcOrd="0" destOrd="0" parTransId="{9BADD8F2-64E1-DE40-BF28-530079F49EF9}" sibTransId="{0B333D8B-E743-F74E-BC47-8F9C1535A907}"/>
    <dgm:cxn modelId="{5499D534-185F-0A40-878B-AF1E8DE41D57}" type="presOf" srcId="{4570D18C-518C-7748-8AAF-B5464190EFC3}" destId="{4F42B7B7-B98F-2046-AD3A-954C8FBABF53}" srcOrd="0" destOrd="0" presId="urn:microsoft.com/office/officeart/2005/8/layout/cycle6"/>
    <dgm:cxn modelId="{A4E3E837-DCCF-144E-8D39-A52B0975C723}" type="presOf" srcId="{871321AD-901E-5746-AE0A-F032F0B2B044}" destId="{7C9F178E-97E6-A94F-B05A-5A95059D80F2}" srcOrd="0" destOrd="0" presId="urn:microsoft.com/office/officeart/2005/8/layout/cycle6"/>
    <dgm:cxn modelId="{1843D03D-B424-014F-9EF0-99026A34A35E}" type="presOf" srcId="{71FB2B3F-CB4D-EE4E-AA2F-370C420EF74A}" destId="{8D962F93-1C9E-B141-A443-3B94E6431043}" srcOrd="0" destOrd="0" presId="urn:microsoft.com/office/officeart/2005/8/layout/cycle6"/>
    <dgm:cxn modelId="{756EE844-E6A2-FE41-AAF9-063F7F461ABD}" type="presOf" srcId="{85C9ADC3-A114-3E44-9DE7-63DFB4134ACB}" destId="{E3D01353-B2B6-3F45-BB05-65D3DE1B8CD7}" srcOrd="0" destOrd="0" presId="urn:microsoft.com/office/officeart/2005/8/layout/cycle6"/>
    <dgm:cxn modelId="{83CB124A-7270-F24D-91B2-3E3E2817FF34}" srcId="{7D48D5E6-3F4C-A845-A981-7FDE895CAF28}" destId="{22A1A11D-BB90-3F43-AF5E-279CD43DD82F}" srcOrd="6" destOrd="0" parTransId="{071B7A4B-19E4-4B44-9A1B-2E38DD4754DB}" sibTransId="{4A318F6A-6C69-F94B-95A6-46652480F316}"/>
    <dgm:cxn modelId="{8E80C54C-B45B-D44C-B2DD-0792D33EA26B}" type="presOf" srcId="{4A318F6A-6C69-F94B-95A6-46652480F316}" destId="{F5AE365B-CCE4-F142-AB2D-63FC1129C432}" srcOrd="0" destOrd="0" presId="urn:microsoft.com/office/officeart/2005/8/layout/cycle6"/>
    <dgm:cxn modelId="{1ADA0E50-AAA1-CF4C-8012-F104F629E141}" srcId="{7D48D5E6-3F4C-A845-A981-7FDE895CAF28}" destId="{A0543A2D-C78A-E84A-A2BC-F455091F82C2}" srcOrd="1" destOrd="0" parTransId="{91398483-2B2F-0442-965D-AD91B14E1F95}" sibTransId="{E38BE45E-2A3F-754D-A83A-B6B74069281A}"/>
    <dgm:cxn modelId="{CFCE0855-B8EB-9E4A-B3E4-5B19A295C525}" type="presOf" srcId="{ADE20677-1295-0E40-82F0-66AE56760950}" destId="{CAEF537E-FBE8-C344-BB80-547EDFEC9EA3}" srcOrd="0" destOrd="0" presId="urn:microsoft.com/office/officeart/2005/8/layout/cycle6"/>
    <dgm:cxn modelId="{69A65755-9570-634D-BB06-2600913E5330}" type="presOf" srcId="{B7881024-78FB-D241-9718-8A8D885752F4}" destId="{AEDD7BB9-C4B1-294F-9E15-E278B759B39A}" srcOrd="0" destOrd="0" presId="urn:microsoft.com/office/officeart/2005/8/layout/cycle6"/>
    <dgm:cxn modelId="{78008358-022D-6247-8C04-616390F0790D}" srcId="{7D48D5E6-3F4C-A845-A981-7FDE895CAF28}" destId="{FDC2E8DB-24E9-E942-8DD6-42493911966A}" srcOrd="2" destOrd="0" parTransId="{FF734A29-2FBD-AE4B-86E9-88A4D8B2EBD0}" sibTransId="{25F183BA-1D64-DA47-86F2-6883C4EFF0DB}"/>
    <dgm:cxn modelId="{9E34995A-13DC-524F-BAD5-A0007F4637B8}" type="presOf" srcId="{22A1A11D-BB90-3F43-AF5E-279CD43DD82F}" destId="{BF18762B-642B-184E-A411-825A6F932561}" srcOrd="0" destOrd="0" presId="urn:microsoft.com/office/officeart/2005/8/layout/cycle6"/>
    <dgm:cxn modelId="{58B9CF5B-368A-A947-A18D-C8CCB24599A5}" type="presOf" srcId="{98ACDDD6-064A-E24E-A56C-E0BFB375DDF6}" destId="{BFFDDDA8-3E75-E645-AB33-0CD77C2E0294}" srcOrd="0" destOrd="0" presId="urn:microsoft.com/office/officeart/2005/8/layout/cycle6"/>
    <dgm:cxn modelId="{65846F60-6A9E-BE47-AAE5-DC6946FE98A7}" srcId="{7D48D5E6-3F4C-A845-A981-7FDE895CAF28}" destId="{703300F6-14E9-7A4C-A8B7-4FFD9B054963}" srcOrd="9" destOrd="0" parTransId="{7505EFC9-761E-2544-AA14-EC4F03AAD1BE}" sibTransId="{E58E5634-5EA3-3F46-9D06-2AD9D4FA10ED}"/>
    <dgm:cxn modelId="{8C95F261-42D8-CC42-B52C-B9E46DBBD339}" type="presOf" srcId="{083183F2-1535-C246-BEC3-26C2FB5C2983}" destId="{25AD9ED1-E1F0-A347-9588-794FD57324E1}" srcOrd="0" destOrd="0" presId="urn:microsoft.com/office/officeart/2005/8/layout/cycle6"/>
    <dgm:cxn modelId="{B2048B71-6527-1346-BB77-46A6852B3623}" type="presOf" srcId="{18ED7D33-FD19-6948-A9DB-AFF28AD43EA1}" destId="{5CAF0ED8-9396-1544-999D-1573F08275E8}" srcOrd="0" destOrd="0" presId="urn:microsoft.com/office/officeart/2005/8/layout/cycle6"/>
    <dgm:cxn modelId="{29AE0572-D21A-FB46-AD92-839D3F07B190}" srcId="{7D48D5E6-3F4C-A845-A981-7FDE895CAF28}" destId="{8D366E7B-2AC4-4048-941D-098BD73D0088}" srcOrd="8" destOrd="0" parTransId="{99A66715-198B-AF48-B9B5-F790D49EB591}" sibTransId="{4F27ABCC-4154-4F44-84D1-D3D6204D2A18}"/>
    <dgm:cxn modelId="{73117781-1FC9-3C46-859E-D23F662146BE}" srcId="{7D48D5E6-3F4C-A845-A981-7FDE895CAF28}" destId="{D91E5AEC-3990-DD44-81E6-44746E81F081}" srcOrd="5" destOrd="0" parTransId="{1CB1C807-3D9A-5742-8E89-2CBC443F04AA}" sibTransId="{2F568366-D7B8-DB40-A4B0-E918234FDFEF}"/>
    <dgm:cxn modelId="{45157988-4E93-5943-BB0B-BDADFC85C664}" srcId="{7D48D5E6-3F4C-A845-A981-7FDE895CAF28}" destId="{71FB2B3F-CB4D-EE4E-AA2F-370C420EF74A}" srcOrd="7" destOrd="0" parTransId="{2CD8AAD4-4FD4-F94A-8BD9-AF53082C938A}" sibTransId="{F8B6C178-D02F-F64F-A808-2CF65CF39DA9}"/>
    <dgm:cxn modelId="{0FC1A688-8BDC-4E43-AE4F-7D986CAC8264}" type="presOf" srcId="{E58E5634-5EA3-3F46-9D06-2AD9D4FA10ED}" destId="{11062FD8-C36B-A24E-B3FE-AA8BF6A87558}" srcOrd="0" destOrd="0" presId="urn:microsoft.com/office/officeart/2005/8/layout/cycle6"/>
    <dgm:cxn modelId="{CD57AE8B-7425-8E44-AC4C-3A1B9FD379A1}" srcId="{7D48D5E6-3F4C-A845-A981-7FDE895CAF28}" destId="{EBEA91DE-3364-6B4E-8C07-B7402B6238AF}" srcOrd="11" destOrd="0" parTransId="{C187C073-5338-CD49-AD0C-D6723E6439BC}" sibTransId="{18ED7D33-FD19-6948-A9DB-AFF28AD43EA1}"/>
    <dgm:cxn modelId="{3FA71790-FB59-5F4C-97C6-714EE9ED42AE}" type="presOf" srcId="{2F568366-D7B8-DB40-A4B0-E918234FDFEF}" destId="{18A43BFB-5437-D644-9901-C41519013EE7}" srcOrd="0" destOrd="0" presId="urn:microsoft.com/office/officeart/2005/8/layout/cycle6"/>
    <dgm:cxn modelId="{4A799491-70D8-024A-ACF0-2CE8356CB8F4}" type="presOf" srcId="{FDC2E8DB-24E9-E942-8DD6-42493911966A}" destId="{139ABC6C-C937-B144-8F60-B47CBFE3E50F}" srcOrd="0" destOrd="0" presId="urn:microsoft.com/office/officeart/2005/8/layout/cycle6"/>
    <dgm:cxn modelId="{D7557592-5B1E-7548-BFA7-16F203CB244D}" srcId="{7D48D5E6-3F4C-A845-A981-7FDE895CAF28}" destId="{98ACDDD6-064A-E24E-A56C-E0BFB375DDF6}" srcOrd="12" destOrd="0" parTransId="{1A1273F9-06BB-C345-9D3D-FCF54013AC23}" sibTransId="{083183F2-1535-C246-BEC3-26C2FB5C2983}"/>
    <dgm:cxn modelId="{87EFBA94-4943-CF4B-AEED-4EC5A66195EC}" type="presOf" srcId="{A0543A2D-C78A-E84A-A2BC-F455091F82C2}" destId="{ABEC5F50-B7C0-4B41-AFF4-6CF705724FED}" srcOrd="0" destOrd="0" presId="urn:microsoft.com/office/officeart/2005/8/layout/cycle6"/>
    <dgm:cxn modelId="{B3DD8896-7D62-FF48-98B2-7C96AE903FBD}" type="presOf" srcId="{DC61DADB-F78B-9A4A-B3BC-0D04E53E064D}" destId="{5D75DE64-4858-2349-AAF7-7558178249DA}" srcOrd="0" destOrd="0" presId="urn:microsoft.com/office/officeart/2005/8/layout/cycle6"/>
    <dgm:cxn modelId="{913AEA97-124A-B847-8DE3-453C62D80BCB}" type="presOf" srcId="{D91E5AEC-3990-DD44-81E6-44746E81F081}" destId="{270AB32A-5D1B-764B-A719-E53371AF45FC}" srcOrd="0" destOrd="0" presId="urn:microsoft.com/office/officeart/2005/8/layout/cycle6"/>
    <dgm:cxn modelId="{AD35E399-1DDC-F346-BCEE-87E7B303E2F7}" type="presOf" srcId="{4F27ABCC-4154-4F44-84D1-D3D6204D2A18}" destId="{857F6CC1-E425-3445-91CF-8210D88C457F}" srcOrd="0" destOrd="0" presId="urn:microsoft.com/office/officeart/2005/8/layout/cycle6"/>
    <dgm:cxn modelId="{2B433C9B-E742-754A-BBA8-A0B331CC5C7E}" srcId="{7D48D5E6-3F4C-A845-A981-7FDE895CAF28}" destId="{DC61DADB-F78B-9A4A-B3BC-0D04E53E064D}" srcOrd="4" destOrd="0" parTransId="{C39A11E7-6606-644B-930B-59A704E0ED56}" sibTransId="{85C9ADC3-A114-3E44-9DE7-63DFB4134ACB}"/>
    <dgm:cxn modelId="{0543859E-60D6-8E4E-B030-A558A93E2580}" srcId="{7D48D5E6-3F4C-A845-A981-7FDE895CAF28}" destId="{87B16018-B3E7-344F-8865-202803226469}" srcOrd="15" destOrd="0" parTransId="{8C4A6C68-2348-834E-BE2F-A83049C1C833}" sibTransId="{871321AD-901E-5746-AE0A-F032F0B2B044}"/>
    <dgm:cxn modelId="{761CA4A0-A55C-A748-B60B-031623D7F988}" type="presOf" srcId="{2B8546F0-625F-3F4D-9A09-DF75B8BC7F30}" destId="{1E22929A-FA26-6B4B-A259-95407C6F24A4}" srcOrd="0" destOrd="0" presId="urn:microsoft.com/office/officeart/2005/8/layout/cycle6"/>
    <dgm:cxn modelId="{4CB2C2AE-BC9F-A649-BC70-A2B4FE7B8599}" type="presOf" srcId="{13A3B775-A044-B047-AFB1-75163C5740FA}" destId="{307763FB-2DCD-4E43-A7E4-B28680B98D48}" srcOrd="0" destOrd="0" presId="urn:microsoft.com/office/officeart/2005/8/layout/cycle6"/>
    <dgm:cxn modelId="{CFFDE7B2-0E7D-F84B-A2E0-397EF2CE7FB5}" type="presOf" srcId="{703300F6-14E9-7A4C-A8B7-4FFD9B054963}" destId="{64E34CBB-866C-7145-97B9-DC2436843CCE}" srcOrd="0" destOrd="0" presId="urn:microsoft.com/office/officeart/2005/8/layout/cycle6"/>
    <dgm:cxn modelId="{028D7AB4-DDCA-7943-B88D-E8DC45A8C038}" type="presOf" srcId="{0B333D8B-E743-F74E-BC47-8F9C1535A907}" destId="{C2A68FC3-6CC0-9F4B-B019-A8F78F15C140}" srcOrd="0" destOrd="0" presId="urn:microsoft.com/office/officeart/2005/8/layout/cycle6"/>
    <dgm:cxn modelId="{35198DC6-8C41-F94A-A2C3-BF6A6B2FED32}" type="presOf" srcId="{87B16018-B3E7-344F-8865-202803226469}" destId="{40796F6E-38F4-4F4F-8B92-2AAE37A0FA80}" srcOrd="0" destOrd="0" presId="urn:microsoft.com/office/officeart/2005/8/layout/cycle6"/>
    <dgm:cxn modelId="{A62F66FB-B878-744B-84DD-00ABAAAA71BA}" type="presOf" srcId="{8D366E7B-2AC4-4048-941D-098BD73D0088}" destId="{5D5DBFDE-BBEF-314B-8F58-5CB9B19000DA}" srcOrd="0" destOrd="0" presId="urn:microsoft.com/office/officeart/2005/8/layout/cycle6"/>
    <dgm:cxn modelId="{CCAFFDFB-8AA5-3F45-A00E-F2BCD37B20CF}" type="presOf" srcId="{EBEA91DE-3364-6B4E-8C07-B7402B6238AF}" destId="{800368FA-8F74-F049-AFFB-CA3AA789B80E}" srcOrd="0" destOrd="0" presId="urn:microsoft.com/office/officeart/2005/8/layout/cycle6"/>
    <dgm:cxn modelId="{EA423CFD-59E0-EC49-BC91-7640D9A010C8}" type="presOf" srcId="{FCC16A88-33EE-634C-B87F-B438EF00952F}" destId="{3F935E1F-772B-AF45-849E-014598843B00}" srcOrd="0" destOrd="0" presId="urn:microsoft.com/office/officeart/2005/8/layout/cycle6"/>
    <dgm:cxn modelId="{68B91048-CE1E-4F4E-848E-F9E7F0D395C4}" type="presParOf" srcId="{1D9F1858-0FC6-6444-9D25-A5E2F83658A8}" destId="{4F42B7B7-B98F-2046-AD3A-954C8FBABF53}" srcOrd="0" destOrd="0" presId="urn:microsoft.com/office/officeart/2005/8/layout/cycle6"/>
    <dgm:cxn modelId="{63257100-5D4A-BC4B-9075-FB71D4A70C72}" type="presParOf" srcId="{1D9F1858-0FC6-6444-9D25-A5E2F83658A8}" destId="{A003EED7-D958-1741-822E-46BA3C2B0653}" srcOrd="1" destOrd="0" presId="urn:microsoft.com/office/officeart/2005/8/layout/cycle6"/>
    <dgm:cxn modelId="{DF0D579E-B434-C64A-AB31-82CBDAB9E87D}" type="presParOf" srcId="{1D9F1858-0FC6-6444-9D25-A5E2F83658A8}" destId="{C2A68FC3-6CC0-9F4B-B019-A8F78F15C140}" srcOrd="2" destOrd="0" presId="urn:microsoft.com/office/officeart/2005/8/layout/cycle6"/>
    <dgm:cxn modelId="{17C51FD8-049F-A749-A6C3-A5653ABC7186}" type="presParOf" srcId="{1D9F1858-0FC6-6444-9D25-A5E2F83658A8}" destId="{ABEC5F50-B7C0-4B41-AFF4-6CF705724FED}" srcOrd="3" destOrd="0" presId="urn:microsoft.com/office/officeart/2005/8/layout/cycle6"/>
    <dgm:cxn modelId="{DC351452-5650-5D43-B511-1D1CA67E5E34}" type="presParOf" srcId="{1D9F1858-0FC6-6444-9D25-A5E2F83658A8}" destId="{3A3676BF-7976-044D-932B-57FC4C84FD2D}" srcOrd="4" destOrd="0" presId="urn:microsoft.com/office/officeart/2005/8/layout/cycle6"/>
    <dgm:cxn modelId="{BFE3744C-B0E3-F94F-90B2-7F698119C7CC}" type="presParOf" srcId="{1D9F1858-0FC6-6444-9D25-A5E2F83658A8}" destId="{8A5BC075-2442-B14C-A09E-F0A58D1105F9}" srcOrd="5" destOrd="0" presId="urn:microsoft.com/office/officeart/2005/8/layout/cycle6"/>
    <dgm:cxn modelId="{27DBA508-FA61-124A-85C2-FEBCE42FE339}" type="presParOf" srcId="{1D9F1858-0FC6-6444-9D25-A5E2F83658A8}" destId="{139ABC6C-C937-B144-8F60-B47CBFE3E50F}" srcOrd="6" destOrd="0" presId="urn:microsoft.com/office/officeart/2005/8/layout/cycle6"/>
    <dgm:cxn modelId="{73BBB8F2-307D-7C46-9AFA-EB366425D1AE}" type="presParOf" srcId="{1D9F1858-0FC6-6444-9D25-A5E2F83658A8}" destId="{65A86ABF-FAC5-2047-938B-170CBF70A195}" srcOrd="7" destOrd="0" presId="urn:microsoft.com/office/officeart/2005/8/layout/cycle6"/>
    <dgm:cxn modelId="{DE193834-1A71-EA43-BD65-1E1B8B864663}" type="presParOf" srcId="{1D9F1858-0FC6-6444-9D25-A5E2F83658A8}" destId="{23F9700B-4B99-2D4C-8C82-8A10B045DB06}" srcOrd="8" destOrd="0" presId="urn:microsoft.com/office/officeart/2005/8/layout/cycle6"/>
    <dgm:cxn modelId="{4F4649EA-8321-A743-B6F2-36CC03615CE7}" type="presParOf" srcId="{1D9F1858-0FC6-6444-9D25-A5E2F83658A8}" destId="{1E22929A-FA26-6B4B-A259-95407C6F24A4}" srcOrd="9" destOrd="0" presId="urn:microsoft.com/office/officeart/2005/8/layout/cycle6"/>
    <dgm:cxn modelId="{23895312-4F21-0949-BBA0-96C0DF317A27}" type="presParOf" srcId="{1D9F1858-0FC6-6444-9D25-A5E2F83658A8}" destId="{7AA7B1EF-0A00-5E46-8DB7-3386DC10E4E4}" srcOrd="10" destOrd="0" presId="urn:microsoft.com/office/officeart/2005/8/layout/cycle6"/>
    <dgm:cxn modelId="{54F0486A-74F3-3847-A476-D4B53B57B63A}" type="presParOf" srcId="{1D9F1858-0FC6-6444-9D25-A5E2F83658A8}" destId="{307763FB-2DCD-4E43-A7E4-B28680B98D48}" srcOrd="11" destOrd="0" presId="urn:microsoft.com/office/officeart/2005/8/layout/cycle6"/>
    <dgm:cxn modelId="{CFD60334-C203-9649-837C-F92A8863DC1A}" type="presParOf" srcId="{1D9F1858-0FC6-6444-9D25-A5E2F83658A8}" destId="{5D75DE64-4858-2349-AAF7-7558178249DA}" srcOrd="12" destOrd="0" presId="urn:microsoft.com/office/officeart/2005/8/layout/cycle6"/>
    <dgm:cxn modelId="{C6FE2152-ED37-6745-9AA4-0253BD9702F1}" type="presParOf" srcId="{1D9F1858-0FC6-6444-9D25-A5E2F83658A8}" destId="{605233EB-4C03-2246-9EFF-EFACC9293994}" srcOrd="13" destOrd="0" presId="urn:microsoft.com/office/officeart/2005/8/layout/cycle6"/>
    <dgm:cxn modelId="{F1084128-4EC3-2343-8C7B-ECAE73AFCE8B}" type="presParOf" srcId="{1D9F1858-0FC6-6444-9D25-A5E2F83658A8}" destId="{E3D01353-B2B6-3F45-BB05-65D3DE1B8CD7}" srcOrd="14" destOrd="0" presId="urn:microsoft.com/office/officeart/2005/8/layout/cycle6"/>
    <dgm:cxn modelId="{BB240F21-50B3-EC4A-8DD1-C30D5E7E5FE6}" type="presParOf" srcId="{1D9F1858-0FC6-6444-9D25-A5E2F83658A8}" destId="{270AB32A-5D1B-764B-A719-E53371AF45FC}" srcOrd="15" destOrd="0" presId="urn:microsoft.com/office/officeart/2005/8/layout/cycle6"/>
    <dgm:cxn modelId="{7B0BC705-6422-7F4A-981E-B5D4515482B8}" type="presParOf" srcId="{1D9F1858-0FC6-6444-9D25-A5E2F83658A8}" destId="{029D851D-2516-4440-9938-6612EADD15F7}" srcOrd="16" destOrd="0" presId="urn:microsoft.com/office/officeart/2005/8/layout/cycle6"/>
    <dgm:cxn modelId="{5B070D9D-2204-9147-BE78-D81C31396FC2}" type="presParOf" srcId="{1D9F1858-0FC6-6444-9D25-A5E2F83658A8}" destId="{18A43BFB-5437-D644-9901-C41519013EE7}" srcOrd="17" destOrd="0" presId="urn:microsoft.com/office/officeart/2005/8/layout/cycle6"/>
    <dgm:cxn modelId="{3B5FCF89-3A8D-7C4B-A2D4-3441064C9449}" type="presParOf" srcId="{1D9F1858-0FC6-6444-9D25-A5E2F83658A8}" destId="{BF18762B-642B-184E-A411-825A6F932561}" srcOrd="18" destOrd="0" presId="urn:microsoft.com/office/officeart/2005/8/layout/cycle6"/>
    <dgm:cxn modelId="{C4330AAA-0103-AF42-8D78-0F8B4821153B}" type="presParOf" srcId="{1D9F1858-0FC6-6444-9D25-A5E2F83658A8}" destId="{856BDEF1-813F-4741-ADAE-7B2D5947DA8A}" srcOrd="19" destOrd="0" presId="urn:microsoft.com/office/officeart/2005/8/layout/cycle6"/>
    <dgm:cxn modelId="{03BFB7D3-83A3-0E4B-B66D-EDAF22F1C2E3}" type="presParOf" srcId="{1D9F1858-0FC6-6444-9D25-A5E2F83658A8}" destId="{F5AE365B-CCE4-F142-AB2D-63FC1129C432}" srcOrd="20" destOrd="0" presId="urn:microsoft.com/office/officeart/2005/8/layout/cycle6"/>
    <dgm:cxn modelId="{ACAF0542-EA7F-794C-8246-B14128193ABB}" type="presParOf" srcId="{1D9F1858-0FC6-6444-9D25-A5E2F83658A8}" destId="{8D962F93-1C9E-B141-A443-3B94E6431043}" srcOrd="21" destOrd="0" presId="urn:microsoft.com/office/officeart/2005/8/layout/cycle6"/>
    <dgm:cxn modelId="{0FDE4494-625D-7647-B3BC-E5E2B8AE22C4}" type="presParOf" srcId="{1D9F1858-0FC6-6444-9D25-A5E2F83658A8}" destId="{CC4915E0-6388-434F-ACCF-8AB0D6FBE2BB}" srcOrd="22" destOrd="0" presId="urn:microsoft.com/office/officeart/2005/8/layout/cycle6"/>
    <dgm:cxn modelId="{CD27A634-111A-C84D-91EB-83F571B1ABD1}" type="presParOf" srcId="{1D9F1858-0FC6-6444-9D25-A5E2F83658A8}" destId="{DEBA74AC-D6D6-8B4E-B6A0-81F44345362F}" srcOrd="23" destOrd="0" presId="urn:microsoft.com/office/officeart/2005/8/layout/cycle6"/>
    <dgm:cxn modelId="{F0BA2BAC-8840-4D4D-9D22-147B3A269912}" type="presParOf" srcId="{1D9F1858-0FC6-6444-9D25-A5E2F83658A8}" destId="{5D5DBFDE-BBEF-314B-8F58-5CB9B19000DA}" srcOrd="24" destOrd="0" presId="urn:microsoft.com/office/officeart/2005/8/layout/cycle6"/>
    <dgm:cxn modelId="{D6A95565-61BA-6A49-94DE-4A562E55FB7C}" type="presParOf" srcId="{1D9F1858-0FC6-6444-9D25-A5E2F83658A8}" destId="{77C0B53F-A8F8-514B-953F-5782C3B5286D}" srcOrd="25" destOrd="0" presId="urn:microsoft.com/office/officeart/2005/8/layout/cycle6"/>
    <dgm:cxn modelId="{1DB89DE6-30A9-3E4E-9554-3DC3F2A97248}" type="presParOf" srcId="{1D9F1858-0FC6-6444-9D25-A5E2F83658A8}" destId="{857F6CC1-E425-3445-91CF-8210D88C457F}" srcOrd="26" destOrd="0" presId="urn:microsoft.com/office/officeart/2005/8/layout/cycle6"/>
    <dgm:cxn modelId="{3BC6BFEE-2294-D74C-9E99-EB8200193D2D}" type="presParOf" srcId="{1D9F1858-0FC6-6444-9D25-A5E2F83658A8}" destId="{64E34CBB-866C-7145-97B9-DC2436843CCE}" srcOrd="27" destOrd="0" presId="urn:microsoft.com/office/officeart/2005/8/layout/cycle6"/>
    <dgm:cxn modelId="{8580A059-BB9A-414B-BA77-30F2C045B801}" type="presParOf" srcId="{1D9F1858-0FC6-6444-9D25-A5E2F83658A8}" destId="{3AEA57CF-2827-9C4C-A7D1-9496640F0F13}" srcOrd="28" destOrd="0" presId="urn:microsoft.com/office/officeart/2005/8/layout/cycle6"/>
    <dgm:cxn modelId="{D67A97D1-1499-1C48-B58B-473D054B0726}" type="presParOf" srcId="{1D9F1858-0FC6-6444-9D25-A5E2F83658A8}" destId="{11062FD8-C36B-A24E-B3FE-AA8BF6A87558}" srcOrd="29" destOrd="0" presId="urn:microsoft.com/office/officeart/2005/8/layout/cycle6"/>
    <dgm:cxn modelId="{96BE22FB-CBFF-8B4E-854C-9C5BCE7B9E64}" type="presParOf" srcId="{1D9F1858-0FC6-6444-9D25-A5E2F83658A8}" destId="{85D94F97-7A38-C141-A889-BD09B0AAC78E}" srcOrd="30" destOrd="0" presId="urn:microsoft.com/office/officeart/2005/8/layout/cycle6"/>
    <dgm:cxn modelId="{6D32E09C-26C9-D546-B06F-C14D1DE3425F}" type="presParOf" srcId="{1D9F1858-0FC6-6444-9D25-A5E2F83658A8}" destId="{E2304069-63E8-4942-98A8-256AB35C4D7B}" srcOrd="31" destOrd="0" presId="urn:microsoft.com/office/officeart/2005/8/layout/cycle6"/>
    <dgm:cxn modelId="{29760E16-C479-0A4B-B50F-AB889CD5C8D5}" type="presParOf" srcId="{1D9F1858-0FC6-6444-9D25-A5E2F83658A8}" destId="{AEDD7BB9-C4B1-294F-9E15-E278B759B39A}" srcOrd="32" destOrd="0" presId="urn:microsoft.com/office/officeart/2005/8/layout/cycle6"/>
    <dgm:cxn modelId="{1A905289-20E6-F74F-B6C5-55E293E77BBD}" type="presParOf" srcId="{1D9F1858-0FC6-6444-9D25-A5E2F83658A8}" destId="{800368FA-8F74-F049-AFFB-CA3AA789B80E}" srcOrd="33" destOrd="0" presId="urn:microsoft.com/office/officeart/2005/8/layout/cycle6"/>
    <dgm:cxn modelId="{389A50E9-3E00-0F47-AE61-69BB543CAD62}" type="presParOf" srcId="{1D9F1858-0FC6-6444-9D25-A5E2F83658A8}" destId="{9AF1E046-BA1A-7D41-BC50-814EBD28BE20}" srcOrd="34" destOrd="0" presId="urn:microsoft.com/office/officeart/2005/8/layout/cycle6"/>
    <dgm:cxn modelId="{8F36FF66-1057-FA48-AB2D-643D6AB7D088}" type="presParOf" srcId="{1D9F1858-0FC6-6444-9D25-A5E2F83658A8}" destId="{5CAF0ED8-9396-1544-999D-1573F08275E8}" srcOrd="35" destOrd="0" presId="urn:microsoft.com/office/officeart/2005/8/layout/cycle6"/>
    <dgm:cxn modelId="{6E0E86E4-9CE9-7C49-A44A-A64745B187CE}" type="presParOf" srcId="{1D9F1858-0FC6-6444-9D25-A5E2F83658A8}" destId="{BFFDDDA8-3E75-E645-AB33-0CD77C2E0294}" srcOrd="36" destOrd="0" presId="urn:microsoft.com/office/officeart/2005/8/layout/cycle6"/>
    <dgm:cxn modelId="{14730F79-780C-AA48-B7A4-32F410DA52C8}" type="presParOf" srcId="{1D9F1858-0FC6-6444-9D25-A5E2F83658A8}" destId="{F39602B6-C702-5A4F-BFDE-468C23EE5BFB}" srcOrd="37" destOrd="0" presId="urn:microsoft.com/office/officeart/2005/8/layout/cycle6"/>
    <dgm:cxn modelId="{74C8B317-540D-754C-8607-E5EA7DB5E7DA}" type="presParOf" srcId="{1D9F1858-0FC6-6444-9D25-A5E2F83658A8}" destId="{25AD9ED1-E1F0-A347-9588-794FD57324E1}" srcOrd="38" destOrd="0" presId="urn:microsoft.com/office/officeart/2005/8/layout/cycle6"/>
    <dgm:cxn modelId="{DAB50547-2FD5-2044-A9F8-29BAB9A53FEF}" type="presParOf" srcId="{1D9F1858-0FC6-6444-9D25-A5E2F83658A8}" destId="{1E5EFD6C-98B7-3248-8C3C-02949BB93BF4}" srcOrd="39" destOrd="0" presId="urn:microsoft.com/office/officeart/2005/8/layout/cycle6"/>
    <dgm:cxn modelId="{F07726FA-B746-3543-B3E9-4C38718E0338}" type="presParOf" srcId="{1D9F1858-0FC6-6444-9D25-A5E2F83658A8}" destId="{8BE9FBBE-E1A6-254E-B28B-83CEF95ABC2A}" srcOrd="40" destOrd="0" presId="urn:microsoft.com/office/officeart/2005/8/layout/cycle6"/>
    <dgm:cxn modelId="{1A322AEB-CB70-5B4E-8EC4-D9CAA4D1104C}" type="presParOf" srcId="{1D9F1858-0FC6-6444-9D25-A5E2F83658A8}" destId="{CAEF537E-FBE8-C344-BB80-547EDFEC9EA3}" srcOrd="41" destOrd="0" presId="urn:microsoft.com/office/officeart/2005/8/layout/cycle6"/>
    <dgm:cxn modelId="{AB6A63F3-642D-D941-8D7B-80A5F47B026E}" type="presParOf" srcId="{1D9F1858-0FC6-6444-9D25-A5E2F83658A8}" destId="{3F935E1F-772B-AF45-849E-014598843B00}" srcOrd="42" destOrd="0" presId="urn:microsoft.com/office/officeart/2005/8/layout/cycle6"/>
    <dgm:cxn modelId="{15189BE2-49EB-DD49-9DC4-8ADBDA5FF253}" type="presParOf" srcId="{1D9F1858-0FC6-6444-9D25-A5E2F83658A8}" destId="{579A03B4-C920-6943-A664-5328E6FF1C8C}" srcOrd="43" destOrd="0" presId="urn:microsoft.com/office/officeart/2005/8/layout/cycle6"/>
    <dgm:cxn modelId="{0A069051-CA31-964E-B858-D3A3C57CB50B}" type="presParOf" srcId="{1D9F1858-0FC6-6444-9D25-A5E2F83658A8}" destId="{AE091C9B-A177-D841-804A-20C087508920}" srcOrd="44" destOrd="0" presId="urn:microsoft.com/office/officeart/2005/8/layout/cycle6"/>
    <dgm:cxn modelId="{8730F972-1F23-344F-B287-95095EF438A2}" type="presParOf" srcId="{1D9F1858-0FC6-6444-9D25-A5E2F83658A8}" destId="{40796F6E-38F4-4F4F-8B92-2AAE37A0FA80}" srcOrd="45" destOrd="0" presId="urn:microsoft.com/office/officeart/2005/8/layout/cycle6"/>
    <dgm:cxn modelId="{C366E702-6E31-9D41-8F84-D0E05684CF54}" type="presParOf" srcId="{1D9F1858-0FC6-6444-9D25-A5E2F83658A8}" destId="{20E40804-77BA-194E-9D07-64A7F2E159D7}" srcOrd="46" destOrd="0" presId="urn:microsoft.com/office/officeart/2005/8/layout/cycle6"/>
    <dgm:cxn modelId="{B17C41CA-D709-EC44-B365-8ADE81B0DB0B}" type="presParOf" srcId="{1D9F1858-0FC6-6444-9D25-A5E2F83658A8}" destId="{7C9F178E-97E6-A94F-B05A-5A95059D80F2}" srcOrd="4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48D5E6-3F4C-A845-A981-7FDE895CAF28}" type="doc">
      <dgm:prSet loTypeId="urn:microsoft.com/office/officeart/2005/8/layout/cycle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570D18C-518C-7748-8AAF-B5464190EFC3}">
      <dgm:prSet phldrT="[Testo]"/>
      <dgm:spPr/>
      <dgm:t>
        <a:bodyPr/>
        <a:lstStyle/>
        <a:p>
          <a:r>
            <a:rPr lang="it-IT" dirty="0"/>
            <a:t>1</a:t>
          </a:r>
        </a:p>
      </dgm:t>
    </dgm:pt>
    <dgm:pt modelId="{9BADD8F2-64E1-DE40-BF28-530079F49EF9}" type="parTrans" cxnId="{EF401D2E-938F-6147-B6E5-13E3B6CE4DD6}">
      <dgm:prSet/>
      <dgm:spPr/>
      <dgm:t>
        <a:bodyPr/>
        <a:lstStyle/>
        <a:p>
          <a:endParaRPr lang="it-IT"/>
        </a:p>
      </dgm:t>
    </dgm:pt>
    <dgm:pt modelId="{0B333D8B-E743-F74E-BC47-8F9C1535A907}" type="sibTrans" cxnId="{EF401D2E-938F-6147-B6E5-13E3B6CE4DD6}">
      <dgm:prSet/>
      <dgm:spPr/>
      <dgm:t>
        <a:bodyPr/>
        <a:lstStyle/>
        <a:p>
          <a:endParaRPr lang="it-IT"/>
        </a:p>
      </dgm:t>
    </dgm:pt>
    <dgm:pt modelId="{A0543A2D-C78A-E84A-A2BC-F455091F82C2}">
      <dgm:prSet phldrT="[Testo]"/>
      <dgm:spPr/>
      <dgm:t>
        <a:bodyPr/>
        <a:lstStyle/>
        <a:p>
          <a:r>
            <a:rPr lang="it-IT" dirty="0"/>
            <a:t>2</a:t>
          </a:r>
        </a:p>
      </dgm:t>
    </dgm:pt>
    <dgm:pt modelId="{91398483-2B2F-0442-965D-AD91B14E1F95}" type="parTrans" cxnId="{1ADA0E50-AAA1-CF4C-8012-F104F629E141}">
      <dgm:prSet/>
      <dgm:spPr/>
      <dgm:t>
        <a:bodyPr/>
        <a:lstStyle/>
        <a:p>
          <a:endParaRPr lang="it-IT"/>
        </a:p>
      </dgm:t>
    </dgm:pt>
    <dgm:pt modelId="{E38BE45E-2A3F-754D-A83A-B6B74069281A}" type="sibTrans" cxnId="{1ADA0E50-AAA1-CF4C-8012-F104F629E141}">
      <dgm:prSet/>
      <dgm:spPr/>
      <dgm:t>
        <a:bodyPr/>
        <a:lstStyle/>
        <a:p>
          <a:endParaRPr lang="it-IT"/>
        </a:p>
      </dgm:t>
    </dgm:pt>
    <dgm:pt modelId="{FDC2E8DB-24E9-E942-8DD6-42493911966A}">
      <dgm:prSet phldrT="[Testo]"/>
      <dgm:spPr/>
      <dgm:t>
        <a:bodyPr/>
        <a:lstStyle/>
        <a:p>
          <a:r>
            <a:rPr lang="it-IT" dirty="0"/>
            <a:t>3</a:t>
          </a:r>
        </a:p>
      </dgm:t>
    </dgm:pt>
    <dgm:pt modelId="{FF734A29-2FBD-AE4B-86E9-88A4D8B2EBD0}" type="parTrans" cxnId="{78008358-022D-6247-8C04-616390F0790D}">
      <dgm:prSet/>
      <dgm:spPr/>
      <dgm:t>
        <a:bodyPr/>
        <a:lstStyle/>
        <a:p>
          <a:endParaRPr lang="it-IT"/>
        </a:p>
      </dgm:t>
    </dgm:pt>
    <dgm:pt modelId="{25F183BA-1D64-DA47-86F2-6883C4EFF0DB}" type="sibTrans" cxnId="{78008358-022D-6247-8C04-616390F0790D}">
      <dgm:prSet/>
      <dgm:spPr/>
      <dgm:t>
        <a:bodyPr/>
        <a:lstStyle/>
        <a:p>
          <a:endParaRPr lang="it-IT"/>
        </a:p>
      </dgm:t>
    </dgm:pt>
    <dgm:pt modelId="{2B8546F0-625F-3F4D-9A09-DF75B8BC7F30}">
      <dgm:prSet phldrT="[Testo]"/>
      <dgm:spPr/>
      <dgm:t>
        <a:bodyPr/>
        <a:lstStyle/>
        <a:p>
          <a:r>
            <a:rPr lang="it-IT" dirty="0"/>
            <a:t>4</a:t>
          </a:r>
        </a:p>
      </dgm:t>
    </dgm:pt>
    <dgm:pt modelId="{771DB46D-E16B-794F-A665-3AF1759A84F5}" type="parTrans" cxnId="{08B6A90F-6B66-7E4E-B6D5-04520123A55F}">
      <dgm:prSet/>
      <dgm:spPr/>
      <dgm:t>
        <a:bodyPr/>
        <a:lstStyle/>
        <a:p>
          <a:endParaRPr lang="it-IT"/>
        </a:p>
      </dgm:t>
    </dgm:pt>
    <dgm:pt modelId="{13A3B775-A044-B047-AFB1-75163C5740FA}" type="sibTrans" cxnId="{08B6A90F-6B66-7E4E-B6D5-04520123A55F}">
      <dgm:prSet/>
      <dgm:spPr/>
      <dgm:t>
        <a:bodyPr/>
        <a:lstStyle/>
        <a:p>
          <a:endParaRPr lang="it-IT"/>
        </a:p>
      </dgm:t>
    </dgm:pt>
    <dgm:pt modelId="{DC61DADB-F78B-9A4A-B3BC-0D04E53E064D}">
      <dgm:prSet phldrT="[Testo]"/>
      <dgm:spPr/>
      <dgm:t>
        <a:bodyPr/>
        <a:lstStyle/>
        <a:p>
          <a:r>
            <a:rPr lang="it-IT" dirty="0"/>
            <a:t>5</a:t>
          </a:r>
        </a:p>
      </dgm:t>
    </dgm:pt>
    <dgm:pt modelId="{C39A11E7-6606-644B-930B-59A704E0ED56}" type="parTrans" cxnId="{2B433C9B-E742-754A-BBA8-A0B331CC5C7E}">
      <dgm:prSet/>
      <dgm:spPr/>
      <dgm:t>
        <a:bodyPr/>
        <a:lstStyle/>
        <a:p>
          <a:endParaRPr lang="it-IT"/>
        </a:p>
      </dgm:t>
    </dgm:pt>
    <dgm:pt modelId="{85C9ADC3-A114-3E44-9DE7-63DFB4134ACB}" type="sibTrans" cxnId="{2B433C9B-E742-754A-BBA8-A0B331CC5C7E}">
      <dgm:prSet/>
      <dgm:spPr/>
      <dgm:t>
        <a:bodyPr/>
        <a:lstStyle/>
        <a:p>
          <a:endParaRPr lang="it-IT"/>
        </a:p>
      </dgm:t>
    </dgm:pt>
    <dgm:pt modelId="{D91E5AEC-3990-DD44-81E6-44746E81F081}">
      <dgm:prSet/>
      <dgm:spPr/>
      <dgm:t>
        <a:bodyPr/>
        <a:lstStyle/>
        <a:p>
          <a:pPr rtl="0"/>
          <a:r>
            <a:rPr lang="it-IT" dirty="0"/>
            <a:t>6</a:t>
          </a:r>
        </a:p>
      </dgm:t>
    </dgm:pt>
    <dgm:pt modelId="{1CB1C807-3D9A-5742-8E89-2CBC443F04AA}" type="parTrans" cxnId="{73117781-1FC9-3C46-859E-D23F662146BE}">
      <dgm:prSet/>
      <dgm:spPr/>
      <dgm:t>
        <a:bodyPr/>
        <a:lstStyle/>
        <a:p>
          <a:endParaRPr lang="it-IT"/>
        </a:p>
      </dgm:t>
    </dgm:pt>
    <dgm:pt modelId="{2F568366-D7B8-DB40-A4B0-E918234FDFEF}" type="sibTrans" cxnId="{73117781-1FC9-3C46-859E-D23F662146BE}">
      <dgm:prSet/>
      <dgm:spPr/>
      <dgm:t>
        <a:bodyPr/>
        <a:lstStyle/>
        <a:p>
          <a:endParaRPr lang="it-IT"/>
        </a:p>
      </dgm:t>
    </dgm:pt>
    <dgm:pt modelId="{6638B818-7AC5-FC4E-BD54-F015509E152E}">
      <dgm:prSet/>
      <dgm:spPr/>
      <dgm:t>
        <a:bodyPr/>
        <a:lstStyle/>
        <a:p>
          <a:pPr rtl="0"/>
          <a:r>
            <a:rPr lang="it-IT" dirty="0"/>
            <a:t>6</a:t>
          </a:r>
        </a:p>
      </dgm:t>
    </dgm:pt>
    <dgm:pt modelId="{50C253E1-A1F7-554B-A6E8-BF40A832DEEB}" type="parTrans" cxnId="{1461D324-324C-BE4F-91B8-7FE6F8B2D29C}">
      <dgm:prSet/>
      <dgm:spPr/>
      <dgm:t>
        <a:bodyPr/>
        <a:lstStyle/>
        <a:p>
          <a:endParaRPr lang="it-IT"/>
        </a:p>
      </dgm:t>
    </dgm:pt>
    <dgm:pt modelId="{AE0A62CF-B3E2-4C4A-B29A-6EA7B17913DC}" type="sibTrans" cxnId="{1461D324-324C-BE4F-91B8-7FE6F8B2D29C}">
      <dgm:prSet/>
      <dgm:spPr/>
      <dgm:t>
        <a:bodyPr/>
        <a:lstStyle/>
        <a:p>
          <a:endParaRPr lang="it-IT"/>
        </a:p>
      </dgm:t>
    </dgm:pt>
    <dgm:pt modelId="{C14ED29C-A67A-594E-AB81-C42B0D14EE73}">
      <dgm:prSet phldrT="[Testo]"/>
      <dgm:spPr/>
      <dgm:t>
        <a:bodyPr/>
        <a:lstStyle/>
        <a:p>
          <a:r>
            <a:rPr lang="it-IT" dirty="0"/>
            <a:t>5</a:t>
          </a:r>
        </a:p>
      </dgm:t>
    </dgm:pt>
    <dgm:pt modelId="{23AD12E1-9204-3340-B8EF-000B91991D50}" type="parTrans" cxnId="{DF66E202-8E0C-024A-92D5-FC2EFBC9BBFF}">
      <dgm:prSet/>
      <dgm:spPr/>
      <dgm:t>
        <a:bodyPr/>
        <a:lstStyle/>
        <a:p>
          <a:endParaRPr lang="it-IT"/>
        </a:p>
      </dgm:t>
    </dgm:pt>
    <dgm:pt modelId="{82C243D4-987D-4E49-A439-8E33378C1FC9}" type="sibTrans" cxnId="{DF66E202-8E0C-024A-92D5-FC2EFBC9BBFF}">
      <dgm:prSet/>
      <dgm:spPr/>
      <dgm:t>
        <a:bodyPr/>
        <a:lstStyle/>
        <a:p>
          <a:endParaRPr lang="it-IT"/>
        </a:p>
      </dgm:t>
    </dgm:pt>
    <dgm:pt modelId="{56CE68B2-7825-A743-BD38-6C5C446A8362}">
      <dgm:prSet phldrT="[Testo]"/>
      <dgm:spPr/>
      <dgm:t>
        <a:bodyPr/>
        <a:lstStyle/>
        <a:p>
          <a:r>
            <a:rPr lang="it-IT" dirty="0"/>
            <a:t>3</a:t>
          </a:r>
        </a:p>
      </dgm:t>
    </dgm:pt>
    <dgm:pt modelId="{B44CAEE2-C363-BF4A-A882-443520135EA7}" type="parTrans" cxnId="{B679DCFE-7CA1-534A-826C-2B32ADACC0E8}">
      <dgm:prSet/>
      <dgm:spPr/>
      <dgm:t>
        <a:bodyPr/>
        <a:lstStyle/>
        <a:p>
          <a:endParaRPr lang="it-IT"/>
        </a:p>
      </dgm:t>
    </dgm:pt>
    <dgm:pt modelId="{603163C1-A50D-9146-AFAC-FF83B34D221F}" type="sibTrans" cxnId="{B679DCFE-7CA1-534A-826C-2B32ADACC0E8}">
      <dgm:prSet/>
      <dgm:spPr/>
      <dgm:t>
        <a:bodyPr/>
        <a:lstStyle/>
        <a:p>
          <a:endParaRPr lang="it-IT"/>
        </a:p>
      </dgm:t>
    </dgm:pt>
    <dgm:pt modelId="{CD8E37E6-0E39-F74E-9B07-F2EE7F8A1883}">
      <dgm:prSet/>
      <dgm:spPr/>
      <dgm:t>
        <a:bodyPr/>
        <a:lstStyle/>
        <a:p>
          <a:pPr rtl="0"/>
          <a:r>
            <a:rPr lang="it-IT" dirty="0"/>
            <a:t>6</a:t>
          </a:r>
        </a:p>
      </dgm:t>
    </dgm:pt>
    <dgm:pt modelId="{8D92575B-D549-2243-BDED-8106F5BF98F0}" type="parTrans" cxnId="{8E5B48F4-2884-104C-A541-3AAB94B18358}">
      <dgm:prSet/>
      <dgm:spPr/>
      <dgm:t>
        <a:bodyPr/>
        <a:lstStyle/>
        <a:p>
          <a:endParaRPr lang="it-IT"/>
        </a:p>
      </dgm:t>
    </dgm:pt>
    <dgm:pt modelId="{1D672519-7307-AD4E-82C0-EDC38E0A3E27}" type="sibTrans" cxnId="{8E5B48F4-2884-104C-A541-3AAB94B18358}">
      <dgm:prSet/>
      <dgm:spPr/>
      <dgm:t>
        <a:bodyPr/>
        <a:lstStyle/>
        <a:p>
          <a:endParaRPr lang="it-IT"/>
        </a:p>
      </dgm:t>
    </dgm:pt>
    <dgm:pt modelId="{9A940D54-73A0-E64F-B36A-F83561F61C45}">
      <dgm:prSet phldrT="[Testo]"/>
      <dgm:spPr/>
      <dgm:t>
        <a:bodyPr/>
        <a:lstStyle/>
        <a:p>
          <a:r>
            <a:rPr lang="it-IT" dirty="0"/>
            <a:t>2</a:t>
          </a:r>
        </a:p>
      </dgm:t>
    </dgm:pt>
    <dgm:pt modelId="{437CF2D4-2B88-5946-BD3D-6AC73C267138}" type="parTrans" cxnId="{FE4B4788-77EE-C647-8DC7-F3C9393DF07E}">
      <dgm:prSet/>
      <dgm:spPr/>
      <dgm:t>
        <a:bodyPr/>
        <a:lstStyle/>
        <a:p>
          <a:endParaRPr lang="it-IT"/>
        </a:p>
      </dgm:t>
    </dgm:pt>
    <dgm:pt modelId="{BBDD2890-27A4-1548-B306-132DE1A39D15}" type="sibTrans" cxnId="{FE4B4788-77EE-C647-8DC7-F3C9393DF07E}">
      <dgm:prSet/>
      <dgm:spPr/>
      <dgm:t>
        <a:bodyPr/>
        <a:lstStyle/>
        <a:p>
          <a:endParaRPr lang="it-IT"/>
        </a:p>
      </dgm:t>
    </dgm:pt>
    <dgm:pt modelId="{FF0A9D8C-ABDD-954A-BE3E-9AC149D9A929}">
      <dgm:prSet phldrT="[Testo]"/>
      <dgm:spPr/>
      <dgm:t>
        <a:bodyPr/>
        <a:lstStyle/>
        <a:p>
          <a:r>
            <a:rPr lang="it-IT" dirty="0"/>
            <a:t>2</a:t>
          </a:r>
        </a:p>
      </dgm:t>
    </dgm:pt>
    <dgm:pt modelId="{7C60105A-24FF-EC40-A117-807A62E0E334}" type="parTrans" cxnId="{A9938BA8-18CA-A44C-AF3F-B1603290E787}">
      <dgm:prSet/>
      <dgm:spPr/>
      <dgm:t>
        <a:bodyPr/>
        <a:lstStyle/>
        <a:p>
          <a:endParaRPr lang="it-IT"/>
        </a:p>
      </dgm:t>
    </dgm:pt>
    <dgm:pt modelId="{45CDEDF4-2E3F-BD4B-A118-1707751C831F}" type="sibTrans" cxnId="{A9938BA8-18CA-A44C-AF3F-B1603290E787}">
      <dgm:prSet/>
      <dgm:spPr/>
      <dgm:t>
        <a:bodyPr/>
        <a:lstStyle/>
        <a:p>
          <a:endParaRPr lang="it-IT"/>
        </a:p>
      </dgm:t>
    </dgm:pt>
    <dgm:pt modelId="{1D9F1858-0FC6-6444-9D25-A5E2F83658A8}" type="pres">
      <dgm:prSet presAssocID="{7D48D5E6-3F4C-A845-A981-7FDE895CAF28}" presName="cycle" presStyleCnt="0">
        <dgm:presLayoutVars>
          <dgm:dir/>
          <dgm:resizeHandles val="exact"/>
        </dgm:presLayoutVars>
      </dgm:prSet>
      <dgm:spPr/>
    </dgm:pt>
    <dgm:pt modelId="{4F42B7B7-B98F-2046-AD3A-954C8FBABF53}" type="pres">
      <dgm:prSet presAssocID="{4570D18C-518C-7748-8AAF-B5464190EFC3}" presName="node" presStyleLbl="node1" presStyleIdx="0" presStyleCnt="12" custRadScaleRad="100003" custRadScaleInc="3588">
        <dgm:presLayoutVars>
          <dgm:bulletEnabled val="1"/>
        </dgm:presLayoutVars>
      </dgm:prSet>
      <dgm:spPr/>
    </dgm:pt>
    <dgm:pt modelId="{A003EED7-D958-1741-822E-46BA3C2B0653}" type="pres">
      <dgm:prSet presAssocID="{4570D18C-518C-7748-8AAF-B5464190EFC3}" presName="spNode" presStyleCnt="0"/>
      <dgm:spPr/>
    </dgm:pt>
    <dgm:pt modelId="{C2A68FC3-6CC0-9F4B-B019-A8F78F15C140}" type="pres">
      <dgm:prSet presAssocID="{0B333D8B-E743-F74E-BC47-8F9C1535A907}" presName="sibTrans" presStyleLbl="sibTrans1D1" presStyleIdx="0" presStyleCnt="12"/>
      <dgm:spPr/>
    </dgm:pt>
    <dgm:pt modelId="{ABEC5F50-B7C0-4B41-AFF4-6CF705724FED}" type="pres">
      <dgm:prSet presAssocID="{A0543A2D-C78A-E84A-A2BC-F455091F82C2}" presName="node" presStyleLbl="node1" presStyleIdx="1" presStyleCnt="12" custRadScaleRad="106962" custRadScaleInc="127313">
        <dgm:presLayoutVars>
          <dgm:bulletEnabled val="1"/>
        </dgm:presLayoutVars>
      </dgm:prSet>
      <dgm:spPr/>
    </dgm:pt>
    <dgm:pt modelId="{3A3676BF-7976-044D-932B-57FC4C84FD2D}" type="pres">
      <dgm:prSet presAssocID="{A0543A2D-C78A-E84A-A2BC-F455091F82C2}" presName="spNode" presStyleCnt="0"/>
      <dgm:spPr/>
    </dgm:pt>
    <dgm:pt modelId="{8A5BC075-2442-B14C-A09E-F0A58D1105F9}" type="pres">
      <dgm:prSet presAssocID="{E38BE45E-2A3F-754D-A83A-B6B74069281A}" presName="sibTrans" presStyleLbl="sibTrans1D1" presStyleIdx="1" presStyleCnt="12"/>
      <dgm:spPr/>
    </dgm:pt>
    <dgm:pt modelId="{3F82E708-A3DF-B44E-AD4A-781C536C855D}" type="pres">
      <dgm:prSet presAssocID="{FF0A9D8C-ABDD-954A-BE3E-9AC149D9A929}" presName="node" presStyleLbl="node1" presStyleIdx="2" presStyleCnt="12" custRadScaleRad="110767" custRadScaleInc="-28555">
        <dgm:presLayoutVars>
          <dgm:bulletEnabled val="1"/>
        </dgm:presLayoutVars>
      </dgm:prSet>
      <dgm:spPr/>
    </dgm:pt>
    <dgm:pt modelId="{199429AC-4160-1249-A84B-4A1B7D63F44E}" type="pres">
      <dgm:prSet presAssocID="{FF0A9D8C-ABDD-954A-BE3E-9AC149D9A929}" presName="spNode" presStyleCnt="0"/>
      <dgm:spPr/>
    </dgm:pt>
    <dgm:pt modelId="{384F8FEA-2C68-F243-99DB-81F1BC11E6A0}" type="pres">
      <dgm:prSet presAssocID="{45CDEDF4-2E3F-BD4B-A118-1707751C831F}" presName="sibTrans" presStyleLbl="sibTrans1D1" presStyleIdx="2" presStyleCnt="12"/>
      <dgm:spPr/>
    </dgm:pt>
    <dgm:pt modelId="{44A29F63-167D-CF43-A80C-AA40370D7ED4}" type="pres">
      <dgm:prSet presAssocID="{9A940D54-73A0-E64F-B36A-F83561F61C45}" presName="node" presStyleLbl="node1" presStyleIdx="3" presStyleCnt="12" custRadScaleRad="108979" custRadScaleInc="-206459">
        <dgm:presLayoutVars>
          <dgm:bulletEnabled val="1"/>
        </dgm:presLayoutVars>
      </dgm:prSet>
      <dgm:spPr/>
    </dgm:pt>
    <dgm:pt modelId="{347A7FD4-89D7-CE40-80C1-DCBF760D1C5E}" type="pres">
      <dgm:prSet presAssocID="{9A940D54-73A0-E64F-B36A-F83561F61C45}" presName="spNode" presStyleCnt="0"/>
      <dgm:spPr/>
    </dgm:pt>
    <dgm:pt modelId="{83668067-01CB-AE49-85E1-0E7CBEAF6DE3}" type="pres">
      <dgm:prSet presAssocID="{BBDD2890-27A4-1548-B306-132DE1A39D15}" presName="sibTrans" presStyleLbl="sibTrans1D1" presStyleIdx="3" presStyleCnt="12"/>
      <dgm:spPr/>
    </dgm:pt>
    <dgm:pt modelId="{139ABC6C-C937-B144-8F60-B47CBFE3E50F}" type="pres">
      <dgm:prSet presAssocID="{FDC2E8DB-24E9-E942-8DD6-42493911966A}" presName="node" presStyleLbl="node1" presStyleIdx="4" presStyleCnt="12" custRadScaleRad="99642" custRadScaleInc="40150">
        <dgm:presLayoutVars>
          <dgm:bulletEnabled val="1"/>
        </dgm:presLayoutVars>
      </dgm:prSet>
      <dgm:spPr/>
    </dgm:pt>
    <dgm:pt modelId="{65A86ABF-FAC5-2047-938B-170CBF70A195}" type="pres">
      <dgm:prSet presAssocID="{FDC2E8DB-24E9-E942-8DD6-42493911966A}" presName="spNode" presStyleCnt="0"/>
      <dgm:spPr/>
    </dgm:pt>
    <dgm:pt modelId="{23F9700B-4B99-2D4C-8C82-8A10B045DB06}" type="pres">
      <dgm:prSet presAssocID="{25F183BA-1D64-DA47-86F2-6883C4EFF0DB}" presName="sibTrans" presStyleLbl="sibTrans1D1" presStyleIdx="4" presStyleCnt="12"/>
      <dgm:spPr/>
    </dgm:pt>
    <dgm:pt modelId="{3273B83D-D6FC-024A-B7DD-C72B77777905}" type="pres">
      <dgm:prSet presAssocID="{56CE68B2-7825-A743-BD38-6C5C446A8362}" presName="node" presStyleLbl="node1" presStyleIdx="5" presStyleCnt="12" custRadScaleRad="100632" custRadScaleInc="-155379">
        <dgm:presLayoutVars>
          <dgm:bulletEnabled val="1"/>
        </dgm:presLayoutVars>
      </dgm:prSet>
      <dgm:spPr/>
    </dgm:pt>
    <dgm:pt modelId="{4E93810D-58B3-2145-87CE-A0CFB8F3B184}" type="pres">
      <dgm:prSet presAssocID="{56CE68B2-7825-A743-BD38-6C5C446A8362}" presName="spNode" presStyleCnt="0"/>
      <dgm:spPr/>
    </dgm:pt>
    <dgm:pt modelId="{A60B9164-DEDD-5945-A5C8-1870325943AD}" type="pres">
      <dgm:prSet presAssocID="{603163C1-A50D-9146-AFAC-FF83B34D221F}" presName="sibTrans" presStyleLbl="sibTrans1D1" presStyleIdx="5" presStyleCnt="12"/>
      <dgm:spPr/>
    </dgm:pt>
    <dgm:pt modelId="{1E22929A-FA26-6B4B-A259-95407C6F24A4}" type="pres">
      <dgm:prSet presAssocID="{2B8546F0-625F-3F4D-9A09-DF75B8BC7F30}" presName="node" presStyleLbl="node1" presStyleIdx="6" presStyleCnt="12">
        <dgm:presLayoutVars>
          <dgm:bulletEnabled val="1"/>
        </dgm:presLayoutVars>
      </dgm:prSet>
      <dgm:spPr/>
    </dgm:pt>
    <dgm:pt modelId="{7AA7B1EF-0A00-5E46-8DB7-3386DC10E4E4}" type="pres">
      <dgm:prSet presAssocID="{2B8546F0-625F-3F4D-9A09-DF75B8BC7F30}" presName="spNode" presStyleCnt="0"/>
      <dgm:spPr/>
    </dgm:pt>
    <dgm:pt modelId="{307763FB-2DCD-4E43-A7E4-B28680B98D48}" type="pres">
      <dgm:prSet presAssocID="{13A3B775-A044-B047-AFB1-75163C5740FA}" presName="sibTrans" presStyleLbl="sibTrans1D1" presStyleIdx="6" presStyleCnt="12"/>
      <dgm:spPr/>
    </dgm:pt>
    <dgm:pt modelId="{5D75DE64-4858-2349-AAF7-7558178249DA}" type="pres">
      <dgm:prSet presAssocID="{DC61DADB-F78B-9A4A-B3BC-0D04E53E064D}" presName="node" presStyleLbl="node1" presStyleIdx="7" presStyleCnt="12" custRadScaleRad="92861" custRadScaleInc="183799">
        <dgm:presLayoutVars>
          <dgm:bulletEnabled val="1"/>
        </dgm:presLayoutVars>
      </dgm:prSet>
      <dgm:spPr/>
    </dgm:pt>
    <dgm:pt modelId="{605233EB-4C03-2246-9EFF-EFACC9293994}" type="pres">
      <dgm:prSet presAssocID="{DC61DADB-F78B-9A4A-B3BC-0D04E53E064D}" presName="spNode" presStyleCnt="0"/>
      <dgm:spPr/>
    </dgm:pt>
    <dgm:pt modelId="{E3D01353-B2B6-3F45-BB05-65D3DE1B8CD7}" type="pres">
      <dgm:prSet presAssocID="{85C9ADC3-A114-3E44-9DE7-63DFB4134ACB}" presName="sibTrans" presStyleLbl="sibTrans1D1" presStyleIdx="7" presStyleCnt="12"/>
      <dgm:spPr/>
    </dgm:pt>
    <dgm:pt modelId="{489046D2-B6A0-B745-B510-B862519B6087}" type="pres">
      <dgm:prSet presAssocID="{C14ED29C-A67A-594E-AB81-C42B0D14EE73}" presName="node" presStyleLbl="node1" presStyleIdx="8" presStyleCnt="12">
        <dgm:presLayoutVars>
          <dgm:bulletEnabled val="1"/>
        </dgm:presLayoutVars>
      </dgm:prSet>
      <dgm:spPr/>
    </dgm:pt>
    <dgm:pt modelId="{DE858787-3A5D-904E-BDFB-7A0DE80717EE}" type="pres">
      <dgm:prSet presAssocID="{C14ED29C-A67A-594E-AB81-C42B0D14EE73}" presName="spNode" presStyleCnt="0"/>
      <dgm:spPr/>
    </dgm:pt>
    <dgm:pt modelId="{742DDD51-05C2-7641-B711-8FC1A7513BEC}" type="pres">
      <dgm:prSet presAssocID="{82C243D4-987D-4E49-A439-8E33378C1FC9}" presName="sibTrans" presStyleLbl="sibTrans1D1" presStyleIdx="8" presStyleCnt="12"/>
      <dgm:spPr/>
    </dgm:pt>
    <dgm:pt modelId="{270AB32A-5D1B-764B-A719-E53371AF45FC}" type="pres">
      <dgm:prSet presAssocID="{D91E5AEC-3990-DD44-81E6-44746E81F081}" presName="node" presStyleLbl="node1" presStyleIdx="9" presStyleCnt="12" custRadScaleRad="96502" custRadScaleInc="174303">
        <dgm:presLayoutVars>
          <dgm:bulletEnabled val="1"/>
        </dgm:presLayoutVars>
      </dgm:prSet>
      <dgm:spPr/>
    </dgm:pt>
    <dgm:pt modelId="{029D851D-2516-4440-9938-6612EADD15F7}" type="pres">
      <dgm:prSet presAssocID="{D91E5AEC-3990-DD44-81E6-44746E81F081}" presName="spNode" presStyleCnt="0"/>
      <dgm:spPr/>
    </dgm:pt>
    <dgm:pt modelId="{18A43BFB-5437-D644-9901-C41519013EE7}" type="pres">
      <dgm:prSet presAssocID="{2F568366-D7B8-DB40-A4B0-E918234FDFEF}" presName="sibTrans" presStyleLbl="sibTrans1D1" presStyleIdx="9" presStyleCnt="12"/>
      <dgm:spPr/>
    </dgm:pt>
    <dgm:pt modelId="{D39ADE64-E5A8-1C40-A047-A90E13D5617B}" type="pres">
      <dgm:prSet presAssocID="{6638B818-7AC5-FC4E-BD54-F015509E152E}" presName="node" presStyleLbl="node1" presStyleIdx="10" presStyleCnt="12">
        <dgm:presLayoutVars>
          <dgm:bulletEnabled val="1"/>
        </dgm:presLayoutVars>
      </dgm:prSet>
      <dgm:spPr/>
    </dgm:pt>
    <dgm:pt modelId="{967709CA-B08C-FC48-B3D1-608224A17A97}" type="pres">
      <dgm:prSet presAssocID="{6638B818-7AC5-FC4E-BD54-F015509E152E}" presName="spNode" presStyleCnt="0"/>
      <dgm:spPr/>
    </dgm:pt>
    <dgm:pt modelId="{19398D10-C0D8-684E-9C00-CE6CCF4F9480}" type="pres">
      <dgm:prSet presAssocID="{AE0A62CF-B3E2-4C4A-B29A-6EA7B17913DC}" presName="sibTrans" presStyleLbl="sibTrans1D1" presStyleIdx="10" presStyleCnt="12"/>
      <dgm:spPr/>
    </dgm:pt>
    <dgm:pt modelId="{67CFD1A7-675A-1E47-A219-4D31D3D83E9F}" type="pres">
      <dgm:prSet presAssocID="{CD8E37E6-0E39-F74E-9B07-F2EE7F8A1883}" presName="node" presStyleLbl="node1" presStyleIdx="11" presStyleCnt="12" custRadScaleRad="96598" custRadScaleInc="-155658">
        <dgm:presLayoutVars>
          <dgm:bulletEnabled val="1"/>
        </dgm:presLayoutVars>
      </dgm:prSet>
      <dgm:spPr/>
    </dgm:pt>
    <dgm:pt modelId="{1EA1A410-1BCB-DD46-84E1-A172E175EA7B}" type="pres">
      <dgm:prSet presAssocID="{CD8E37E6-0E39-F74E-9B07-F2EE7F8A1883}" presName="spNode" presStyleCnt="0"/>
      <dgm:spPr/>
    </dgm:pt>
    <dgm:pt modelId="{8CB95D47-7D42-4B42-8EA1-93B4CD10197D}" type="pres">
      <dgm:prSet presAssocID="{1D672519-7307-AD4E-82C0-EDC38E0A3E27}" presName="sibTrans" presStyleLbl="sibTrans1D1" presStyleIdx="11" presStyleCnt="12"/>
      <dgm:spPr/>
    </dgm:pt>
  </dgm:ptLst>
  <dgm:cxnLst>
    <dgm:cxn modelId="{18E1F500-C15D-A24E-8C66-903545642E93}" type="presOf" srcId="{7D48D5E6-3F4C-A845-A981-7FDE895CAF28}" destId="{1D9F1858-0FC6-6444-9D25-A5E2F83658A8}" srcOrd="0" destOrd="0" presId="urn:microsoft.com/office/officeart/2005/8/layout/cycle6"/>
    <dgm:cxn modelId="{DF66E202-8E0C-024A-92D5-FC2EFBC9BBFF}" srcId="{7D48D5E6-3F4C-A845-A981-7FDE895CAF28}" destId="{C14ED29C-A67A-594E-AB81-C42B0D14EE73}" srcOrd="8" destOrd="0" parTransId="{23AD12E1-9204-3340-B8EF-000B91991D50}" sibTransId="{82C243D4-987D-4E49-A439-8E33378C1FC9}"/>
    <dgm:cxn modelId="{08B6A90F-6B66-7E4E-B6D5-04520123A55F}" srcId="{7D48D5E6-3F4C-A845-A981-7FDE895CAF28}" destId="{2B8546F0-625F-3F4D-9A09-DF75B8BC7F30}" srcOrd="6" destOrd="0" parTransId="{771DB46D-E16B-794F-A665-3AF1759A84F5}" sibTransId="{13A3B775-A044-B047-AFB1-75163C5740FA}"/>
    <dgm:cxn modelId="{F5F12418-D014-C040-B225-6244C41D89FF}" type="presOf" srcId="{E38BE45E-2A3F-754D-A83A-B6B74069281A}" destId="{8A5BC075-2442-B14C-A09E-F0A58D1105F9}" srcOrd="0" destOrd="0" presId="urn:microsoft.com/office/officeart/2005/8/layout/cycle6"/>
    <dgm:cxn modelId="{DE040422-CDCF-6744-84E9-C4260F3282A4}" type="presOf" srcId="{25F183BA-1D64-DA47-86F2-6883C4EFF0DB}" destId="{23F9700B-4B99-2D4C-8C82-8A10B045DB06}" srcOrd="0" destOrd="0" presId="urn:microsoft.com/office/officeart/2005/8/layout/cycle6"/>
    <dgm:cxn modelId="{1461D324-324C-BE4F-91B8-7FE6F8B2D29C}" srcId="{7D48D5E6-3F4C-A845-A981-7FDE895CAF28}" destId="{6638B818-7AC5-FC4E-BD54-F015509E152E}" srcOrd="10" destOrd="0" parTransId="{50C253E1-A1F7-554B-A6E8-BF40A832DEEB}" sibTransId="{AE0A62CF-B3E2-4C4A-B29A-6EA7B17913DC}"/>
    <dgm:cxn modelId="{827CFD2A-CB12-344C-A1FC-00BC1DE08A11}" type="presOf" srcId="{6638B818-7AC5-FC4E-BD54-F015509E152E}" destId="{D39ADE64-E5A8-1C40-A047-A90E13D5617B}" srcOrd="0" destOrd="0" presId="urn:microsoft.com/office/officeart/2005/8/layout/cycle6"/>
    <dgm:cxn modelId="{EF401D2E-938F-6147-B6E5-13E3B6CE4DD6}" srcId="{7D48D5E6-3F4C-A845-A981-7FDE895CAF28}" destId="{4570D18C-518C-7748-8AAF-B5464190EFC3}" srcOrd="0" destOrd="0" parTransId="{9BADD8F2-64E1-DE40-BF28-530079F49EF9}" sibTransId="{0B333D8B-E743-F74E-BC47-8F9C1535A907}"/>
    <dgm:cxn modelId="{5499D534-185F-0A40-878B-AF1E8DE41D57}" type="presOf" srcId="{4570D18C-518C-7748-8AAF-B5464190EFC3}" destId="{4F42B7B7-B98F-2046-AD3A-954C8FBABF53}" srcOrd="0" destOrd="0" presId="urn:microsoft.com/office/officeart/2005/8/layout/cycle6"/>
    <dgm:cxn modelId="{E0BCC83B-9073-314D-835E-7C42E05B5F78}" type="presOf" srcId="{45CDEDF4-2E3F-BD4B-A118-1707751C831F}" destId="{384F8FEA-2C68-F243-99DB-81F1BC11E6A0}" srcOrd="0" destOrd="0" presId="urn:microsoft.com/office/officeart/2005/8/layout/cycle6"/>
    <dgm:cxn modelId="{756EE844-E6A2-FE41-AAF9-063F7F461ABD}" type="presOf" srcId="{85C9ADC3-A114-3E44-9DE7-63DFB4134ACB}" destId="{E3D01353-B2B6-3F45-BB05-65D3DE1B8CD7}" srcOrd="0" destOrd="0" presId="urn:microsoft.com/office/officeart/2005/8/layout/cycle6"/>
    <dgm:cxn modelId="{62009A4B-DB32-1240-B5E5-858242457840}" type="presOf" srcId="{9A940D54-73A0-E64F-B36A-F83561F61C45}" destId="{44A29F63-167D-CF43-A80C-AA40370D7ED4}" srcOrd="0" destOrd="0" presId="urn:microsoft.com/office/officeart/2005/8/layout/cycle6"/>
    <dgm:cxn modelId="{1ADA0E50-AAA1-CF4C-8012-F104F629E141}" srcId="{7D48D5E6-3F4C-A845-A981-7FDE895CAF28}" destId="{A0543A2D-C78A-E84A-A2BC-F455091F82C2}" srcOrd="1" destOrd="0" parTransId="{91398483-2B2F-0442-965D-AD91B14E1F95}" sibTransId="{E38BE45E-2A3F-754D-A83A-B6B74069281A}"/>
    <dgm:cxn modelId="{5633E252-417C-EE4D-A55F-FD8A7AE71FF7}" type="presOf" srcId="{82C243D4-987D-4E49-A439-8E33378C1FC9}" destId="{742DDD51-05C2-7641-B711-8FC1A7513BEC}" srcOrd="0" destOrd="0" presId="urn:microsoft.com/office/officeart/2005/8/layout/cycle6"/>
    <dgm:cxn modelId="{68D35A54-E198-F94D-AFFF-1EC7E4C51598}" type="presOf" srcId="{AE0A62CF-B3E2-4C4A-B29A-6EA7B17913DC}" destId="{19398D10-C0D8-684E-9C00-CE6CCF4F9480}" srcOrd="0" destOrd="0" presId="urn:microsoft.com/office/officeart/2005/8/layout/cycle6"/>
    <dgm:cxn modelId="{78008358-022D-6247-8C04-616390F0790D}" srcId="{7D48D5E6-3F4C-A845-A981-7FDE895CAF28}" destId="{FDC2E8DB-24E9-E942-8DD6-42493911966A}" srcOrd="4" destOrd="0" parTransId="{FF734A29-2FBD-AE4B-86E9-88A4D8B2EBD0}" sibTransId="{25F183BA-1D64-DA47-86F2-6883C4EFF0DB}"/>
    <dgm:cxn modelId="{1C8F9159-B42E-9B49-9872-65B2795FCC3C}" type="presOf" srcId="{1D672519-7307-AD4E-82C0-EDC38E0A3E27}" destId="{8CB95D47-7D42-4B42-8EA1-93B4CD10197D}" srcOrd="0" destOrd="0" presId="urn:microsoft.com/office/officeart/2005/8/layout/cycle6"/>
    <dgm:cxn modelId="{73117781-1FC9-3C46-859E-D23F662146BE}" srcId="{7D48D5E6-3F4C-A845-A981-7FDE895CAF28}" destId="{D91E5AEC-3990-DD44-81E6-44746E81F081}" srcOrd="9" destOrd="0" parTransId="{1CB1C807-3D9A-5742-8E89-2CBC443F04AA}" sibTransId="{2F568366-D7B8-DB40-A4B0-E918234FDFEF}"/>
    <dgm:cxn modelId="{FE4B4788-77EE-C647-8DC7-F3C9393DF07E}" srcId="{7D48D5E6-3F4C-A845-A981-7FDE895CAF28}" destId="{9A940D54-73A0-E64F-B36A-F83561F61C45}" srcOrd="3" destOrd="0" parTransId="{437CF2D4-2B88-5946-BD3D-6AC73C267138}" sibTransId="{BBDD2890-27A4-1548-B306-132DE1A39D15}"/>
    <dgm:cxn modelId="{3FA71790-FB59-5F4C-97C6-714EE9ED42AE}" type="presOf" srcId="{2F568366-D7B8-DB40-A4B0-E918234FDFEF}" destId="{18A43BFB-5437-D644-9901-C41519013EE7}" srcOrd="0" destOrd="0" presId="urn:microsoft.com/office/officeart/2005/8/layout/cycle6"/>
    <dgm:cxn modelId="{4A799491-70D8-024A-ACF0-2CE8356CB8F4}" type="presOf" srcId="{FDC2E8DB-24E9-E942-8DD6-42493911966A}" destId="{139ABC6C-C937-B144-8F60-B47CBFE3E50F}" srcOrd="0" destOrd="0" presId="urn:microsoft.com/office/officeart/2005/8/layout/cycle6"/>
    <dgm:cxn modelId="{87EFBA94-4943-CF4B-AEED-4EC5A66195EC}" type="presOf" srcId="{A0543A2D-C78A-E84A-A2BC-F455091F82C2}" destId="{ABEC5F50-B7C0-4B41-AFF4-6CF705724FED}" srcOrd="0" destOrd="0" presId="urn:microsoft.com/office/officeart/2005/8/layout/cycle6"/>
    <dgm:cxn modelId="{B3DD8896-7D62-FF48-98B2-7C96AE903FBD}" type="presOf" srcId="{DC61DADB-F78B-9A4A-B3BC-0D04E53E064D}" destId="{5D75DE64-4858-2349-AAF7-7558178249DA}" srcOrd="0" destOrd="0" presId="urn:microsoft.com/office/officeart/2005/8/layout/cycle6"/>
    <dgm:cxn modelId="{913AEA97-124A-B847-8DE3-453C62D80BCB}" type="presOf" srcId="{D91E5AEC-3990-DD44-81E6-44746E81F081}" destId="{270AB32A-5D1B-764B-A719-E53371AF45FC}" srcOrd="0" destOrd="0" presId="urn:microsoft.com/office/officeart/2005/8/layout/cycle6"/>
    <dgm:cxn modelId="{2B433C9B-E742-754A-BBA8-A0B331CC5C7E}" srcId="{7D48D5E6-3F4C-A845-A981-7FDE895CAF28}" destId="{DC61DADB-F78B-9A4A-B3BC-0D04E53E064D}" srcOrd="7" destOrd="0" parTransId="{C39A11E7-6606-644B-930B-59A704E0ED56}" sibTransId="{85C9ADC3-A114-3E44-9DE7-63DFB4134ACB}"/>
    <dgm:cxn modelId="{761CA4A0-A55C-A748-B60B-031623D7F988}" type="presOf" srcId="{2B8546F0-625F-3F4D-9A09-DF75B8BC7F30}" destId="{1E22929A-FA26-6B4B-A259-95407C6F24A4}" srcOrd="0" destOrd="0" presId="urn:microsoft.com/office/officeart/2005/8/layout/cycle6"/>
    <dgm:cxn modelId="{A9938BA8-18CA-A44C-AF3F-B1603290E787}" srcId="{7D48D5E6-3F4C-A845-A981-7FDE895CAF28}" destId="{FF0A9D8C-ABDD-954A-BE3E-9AC149D9A929}" srcOrd="2" destOrd="0" parTransId="{7C60105A-24FF-EC40-A117-807A62E0E334}" sibTransId="{45CDEDF4-2E3F-BD4B-A118-1707751C831F}"/>
    <dgm:cxn modelId="{F155EFA9-6A32-344F-8CA8-8FB59149CBC8}" type="presOf" srcId="{FF0A9D8C-ABDD-954A-BE3E-9AC149D9A929}" destId="{3F82E708-A3DF-B44E-AD4A-781C536C855D}" srcOrd="0" destOrd="0" presId="urn:microsoft.com/office/officeart/2005/8/layout/cycle6"/>
    <dgm:cxn modelId="{4CB2C2AE-BC9F-A649-BC70-A2B4FE7B8599}" type="presOf" srcId="{13A3B775-A044-B047-AFB1-75163C5740FA}" destId="{307763FB-2DCD-4E43-A7E4-B28680B98D48}" srcOrd="0" destOrd="0" presId="urn:microsoft.com/office/officeart/2005/8/layout/cycle6"/>
    <dgm:cxn modelId="{028D7AB4-DDCA-7943-B88D-E8DC45A8C038}" type="presOf" srcId="{0B333D8B-E743-F74E-BC47-8F9C1535A907}" destId="{C2A68FC3-6CC0-9F4B-B019-A8F78F15C140}" srcOrd="0" destOrd="0" presId="urn:microsoft.com/office/officeart/2005/8/layout/cycle6"/>
    <dgm:cxn modelId="{CD9237BB-B3D7-7B4C-94CC-42769B370D2B}" type="presOf" srcId="{56CE68B2-7825-A743-BD38-6C5C446A8362}" destId="{3273B83D-D6FC-024A-B7DD-C72B77777905}" srcOrd="0" destOrd="0" presId="urn:microsoft.com/office/officeart/2005/8/layout/cycle6"/>
    <dgm:cxn modelId="{BEBE97C6-11E7-5749-B8E1-8E74487B39CC}" type="presOf" srcId="{CD8E37E6-0E39-F74E-9B07-F2EE7F8A1883}" destId="{67CFD1A7-675A-1E47-A219-4D31D3D83E9F}" srcOrd="0" destOrd="0" presId="urn:microsoft.com/office/officeart/2005/8/layout/cycle6"/>
    <dgm:cxn modelId="{6DFB6CC7-586B-F449-9018-B44AA0AFC5F0}" type="presOf" srcId="{603163C1-A50D-9146-AFAC-FF83B34D221F}" destId="{A60B9164-DEDD-5945-A5C8-1870325943AD}" srcOrd="0" destOrd="0" presId="urn:microsoft.com/office/officeart/2005/8/layout/cycle6"/>
    <dgm:cxn modelId="{EDCF80E9-E4C5-C049-8379-2670F6D68689}" type="presOf" srcId="{BBDD2890-27A4-1548-B306-132DE1A39D15}" destId="{83668067-01CB-AE49-85E1-0E7CBEAF6DE3}" srcOrd="0" destOrd="0" presId="urn:microsoft.com/office/officeart/2005/8/layout/cycle6"/>
    <dgm:cxn modelId="{629303F4-E312-EF4B-998E-E6E783B06346}" type="presOf" srcId="{C14ED29C-A67A-594E-AB81-C42B0D14EE73}" destId="{489046D2-B6A0-B745-B510-B862519B6087}" srcOrd="0" destOrd="0" presId="urn:microsoft.com/office/officeart/2005/8/layout/cycle6"/>
    <dgm:cxn modelId="{8E5B48F4-2884-104C-A541-3AAB94B18358}" srcId="{7D48D5E6-3F4C-A845-A981-7FDE895CAF28}" destId="{CD8E37E6-0E39-F74E-9B07-F2EE7F8A1883}" srcOrd="11" destOrd="0" parTransId="{8D92575B-D549-2243-BDED-8106F5BF98F0}" sibTransId="{1D672519-7307-AD4E-82C0-EDC38E0A3E27}"/>
    <dgm:cxn modelId="{B679DCFE-7CA1-534A-826C-2B32ADACC0E8}" srcId="{7D48D5E6-3F4C-A845-A981-7FDE895CAF28}" destId="{56CE68B2-7825-A743-BD38-6C5C446A8362}" srcOrd="5" destOrd="0" parTransId="{B44CAEE2-C363-BF4A-A882-443520135EA7}" sibTransId="{603163C1-A50D-9146-AFAC-FF83B34D221F}"/>
    <dgm:cxn modelId="{68B91048-CE1E-4F4E-848E-F9E7F0D395C4}" type="presParOf" srcId="{1D9F1858-0FC6-6444-9D25-A5E2F83658A8}" destId="{4F42B7B7-B98F-2046-AD3A-954C8FBABF53}" srcOrd="0" destOrd="0" presId="urn:microsoft.com/office/officeart/2005/8/layout/cycle6"/>
    <dgm:cxn modelId="{63257100-5D4A-BC4B-9075-FB71D4A70C72}" type="presParOf" srcId="{1D9F1858-0FC6-6444-9D25-A5E2F83658A8}" destId="{A003EED7-D958-1741-822E-46BA3C2B0653}" srcOrd="1" destOrd="0" presId="urn:microsoft.com/office/officeart/2005/8/layout/cycle6"/>
    <dgm:cxn modelId="{DF0D579E-B434-C64A-AB31-82CBDAB9E87D}" type="presParOf" srcId="{1D9F1858-0FC6-6444-9D25-A5E2F83658A8}" destId="{C2A68FC3-6CC0-9F4B-B019-A8F78F15C140}" srcOrd="2" destOrd="0" presId="urn:microsoft.com/office/officeart/2005/8/layout/cycle6"/>
    <dgm:cxn modelId="{17C51FD8-049F-A749-A6C3-A5653ABC7186}" type="presParOf" srcId="{1D9F1858-0FC6-6444-9D25-A5E2F83658A8}" destId="{ABEC5F50-B7C0-4B41-AFF4-6CF705724FED}" srcOrd="3" destOrd="0" presId="urn:microsoft.com/office/officeart/2005/8/layout/cycle6"/>
    <dgm:cxn modelId="{DC351452-5650-5D43-B511-1D1CA67E5E34}" type="presParOf" srcId="{1D9F1858-0FC6-6444-9D25-A5E2F83658A8}" destId="{3A3676BF-7976-044D-932B-57FC4C84FD2D}" srcOrd="4" destOrd="0" presId="urn:microsoft.com/office/officeart/2005/8/layout/cycle6"/>
    <dgm:cxn modelId="{BFE3744C-B0E3-F94F-90B2-7F698119C7CC}" type="presParOf" srcId="{1D9F1858-0FC6-6444-9D25-A5E2F83658A8}" destId="{8A5BC075-2442-B14C-A09E-F0A58D1105F9}" srcOrd="5" destOrd="0" presId="urn:microsoft.com/office/officeart/2005/8/layout/cycle6"/>
    <dgm:cxn modelId="{86CF6595-5DE7-714E-8ED4-4C4BB7F482BA}" type="presParOf" srcId="{1D9F1858-0FC6-6444-9D25-A5E2F83658A8}" destId="{3F82E708-A3DF-B44E-AD4A-781C536C855D}" srcOrd="6" destOrd="0" presId="urn:microsoft.com/office/officeart/2005/8/layout/cycle6"/>
    <dgm:cxn modelId="{0F31D918-F2FF-8F4B-BBC6-861140BC74E4}" type="presParOf" srcId="{1D9F1858-0FC6-6444-9D25-A5E2F83658A8}" destId="{199429AC-4160-1249-A84B-4A1B7D63F44E}" srcOrd="7" destOrd="0" presId="urn:microsoft.com/office/officeart/2005/8/layout/cycle6"/>
    <dgm:cxn modelId="{0C80FFC6-8F92-6049-8FA9-55F2EABA8F1E}" type="presParOf" srcId="{1D9F1858-0FC6-6444-9D25-A5E2F83658A8}" destId="{384F8FEA-2C68-F243-99DB-81F1BC11E6A0}" srcOrd="8" destOrd="0" presId="urn:microsoft.com/office/officeart/2005/8/layout/cycle6"/>
    <dgm:cxn modelId="{EBD06FF3-9A0A-2845-BDA9-09EA9CE468F7}" type="presParOf" srcId="{1D9F1858-0FC6-6444-9D25-A5E2F83658A8}" destId="{44A29F63-167D-CF43-A80C-AA40370D7ED4}" srcOrd="9" destOrd="0" presId="urn:microsoft.com/office/officeart/2005/8/layout/cycle6"/>
    <dgm:cxn modelId="{EA82D1B9-5ECC-964F-B7E1-7905D0EACEBF}" type="presParOf" srcId="{1D9F1858-0FC6-6444-9D25-A5E2F83658A8}" destId="{347A7FD4-89D7-CE40-80C1-DCBF760D1C5E}" srcOrd="10" destOrd="0" presId="urn:microsoft.com/office/officeart/2005/8/layout/cycle6"/>
    <dgm:cxn modelId="{FB2BC72B-D048-E240-BC33-BFF0B4C662DF}" type="presParOf" srcId="{1D9F1858-0FC6-6444-9D25-A5E2F83658A8}" destId="{83668067-01CB-AE49-85E1-0E7CBEAF6DE3}" srcOrd="11" destOrd="0" presId="urn:microsoft.com/office/officeart/2005/8/layout/cycle6"/>
    <dgm:cxn modelId="{27DBA508-FA61-124A-85C2-FEBCE42FE339}" type="presParOf" srcId="{1D9F1858-0FC6-6444-9D25-A5E2F83658A8}" destId="{139ABC6C-C937-B144-8F60-B47CBFE3E50F}" srcOrd="12" destOrd="0" presId="urn:microsoft.com/office/officeart/2005/8/layout/cycle6"/>
    <dgm:cxn modelId="{73BBB8F2-307D-7C46-9AFA-EB366425D1AE}" type="presParOf" srcId="{1D9F1858-0FC6-6444-9D25-A5E2F83658A8}" destId="{65A86ABF-FAC5-2047-938B-170CBF70A195}" srcOrd="13" destOrd="0" presId="urn:microsoft.com/office/officeart/2005/8/layout/cycle6"/>
    <dgm:cxn modelId="{DE193834-1A71-EA43-BD65-1E1B8B864663}" type="presParOf" srcId="{1D9F1858-0FC6-6444-9D25-A5E2F83658A8}" destId="{23F9700B-4B99-2D4C-8C82-8A10B045DB06}" srcOrd="14" destOrd="0" presId="urn:microsoft.com/office/officeart/2005/8/layout/cycle6"/>
    <dgm:cxn modelId="{7ED4471F-E39E-9243-8880-B28835F8CA7D}" type="presParOf" srcId="{1D9F1858-0FC6-6444-9D25-A5E2F83658A8}" destId="{3273B83D-D6FC-024A-B7DD-C72B77777905}" srcOrd="15" destOrd="0" presId="urn:microsoft.com/office/officeart/2005/8/layout/cycle6"/>
    <dgm:cxn modelId="{725F3D68-AC9B-8944-AC8B-1BEE3EDE7743}" type="presParOf" srcId="{1D9F1858-0FC6-6444-9D25-A5E2F83658A8}" destId="{4E93810D-58B3-2145-87CE-A0CFB8F3B184}" srcOrd="16" destOrd="0" presId="urn:microsoft.com/office/officeart/2005/8/layout/cycle6"/>
    <dgm:cxn modelId="{A7D664E9-FDD8-4E4D-B63C-C24269AF0351}" type="presParOf" srcId="{1D9F1858-0FC6-6444-9D25-A5E2F83658A8}" destId="{A60B9164-DEDD-5945-A5C8-1870325943AD}" srcOrd="17" destOrd="0" presId="urn:microsoft.com/office/officeart/2005/8/layout/cycle6"/>
    <dgm:cxn modelId="{4F4649EA-8321-A743-B6F2-36CC03615CE7}" type="presParOf" srcId="{1D9F1858-0FC6-6444-9D25-A5E2F83658A8}" destId="{1E22929A-FA26-6B4B-A259-95407C6F24A4}" srcOrd="18" destOrd="0" presId="urn:microsoft.com/office/officeart/2005/8/layout/cycle6"/>
    <dgm:cxn modelId="{23895312-4F21-0949-BBA0-96C0DF317A27}" type="presParOf" srcId="{1D9F1858-0FC6-6444-9D25-A5E2F83658A8}" destId="{7AA7B1EF-0A00-5E46-8DB7-3386DC10E4E4}" srcOrd="19" destOrd="0" presId="urn:microsoft.com/office/officeart/2005/8/layout/cycle6"/>
    <dgm:cxn modelId="{54F0486A-74F3-3847-A476-D4B53B57B63A}" type="presParOf" srcId="{1D9F1858-0FC6-6444-9D25-A5E2F83658A8}" destId="{307763FB-2DCD-4E43-A7E4-B28680B98D48}" srcOrd="20" destOrd="0" presId="urn:microsoft.com/office/officeart/2005/8/layout/cycle6"/>
    <dgm:cxn modelId="{CFD60334-C203-9649-837C-F92A8863DC1A}" type="presParOf" srcId="{1D9F1858-0FC6-6444-9D25-A5E2F83658A8}" destId="{5D75DE64-4858-2349-AAF7-7558178249DA}" srcOrd="21" destOrd="0" presId="urn:microsoft.com/office/officeart/2005/8/layout/cycle6"/>
    <dgm:cxn modelId="{C6FE2152-ED37-6745-9AA4-0253BD9702F1}" type="presParOf" srcId="{1D9F1858-0FC6-6444-9D25-A5E2F83658A8}" destId="{605233EB-4C03-2246-9EFF-EFACC9293994}" srcOrd="22" destOrd="0" presId="urn:microsoft.com/office/officeart/2005/8/layout/cycle6"/>
    <dgm:cxn modelId="{F1084128-4EC3-2343-8C7B-ECAE73AFCE8B}" type="presParOf" srcId="{1D9F1858-0FC6-6444-9D25-A5E2F83658A8}" destId="{E3D01353-B2B6-3F45-BB05-65D3DE1B8CD7}" srcOrd="23" destOrd="0" presId="urn:microsoft.com/office/officeart/2005/8/layout/cycle6"/>
    <dgm:cxn modelId="{E3EEC1C0-2CF2-0349-8121-937A1F908ACC}" type="presParOf" srcId="{1D9F1858-0FC6-6444-9D25-A5E2F83658A8}" destId="{489046D2-B6A0-B745-B510-B862519B6087}" srcOrd="24" destOrd="0" presId="urn:microsoft.com/office/officeart/2005/8/layout/cycle6"/>
    <dgm:cxn modelId="{E0A90AE7-E77C-D642-A069-F5047FE63CDD}" type="presParOf" srcId="{1D9F1858-0FC6-6444-9D25-A5E2F83658A8}" destId="{DE858787-3A5D-904E-BDFB-7A0DE80717EE}" srcOrd="25" destOrd="0" presId="urn:microsoft.com/office/officeart/2005/8/layout/cycle6"/>
    <dgm:cxn modelId="{EAC5E262-FE33-AD42-A23D-B624E2A48A89}" type="presParOf" srcId="{1D9F1858-0FC6-6444-9D25-A5E2F83658A8}" destId="{742DDD51-05C2-7641-B711-8FC1A7513BEC}" srcOrd="26" destOrd="0" presId="urn:microsoft.com/office/officeart/2005/8/layout/cycle6"/>
    <dgm:cxn modelId="{BB240F21-50B3-EC4A-8DD1-C30D5E7E5FE6}" type="presParOf" srcId="{1D9F1858-0FC6-6444-9D25-A5E2F83658A8}" destId="{270AB32A-5D1B-764B-A719-E53371AF45FC}" srcOrd="27" destOrd="0" presId="urn:microsoft.com/office/officeart/2005/8/layout/cycle6"/>
    <dgm:cxn modelId="{7B0BC705-6422-7F4A-981E-B5D4515482B8}" type="presParOf" srcId="{1D9F1858-0FC6-6444-9D25-A5E2F83658A8}" destId="{029D851D-2516-4440-9938-6612EADD15F7}" srcOrd="28" destOrd="0" presId="urn:microsoft.com/office/officeart/2005/8/layout/cycle6"/>
    <dgm:cxn modelId="{5B070D9D-2204-9147-BE78-D81C31396FC2}" type="presParOf" srcId="{1D9F1858-0FC6-6444-9D25-A5E2F83658A8}" destId="{18A43BFB-5437-D644-9901-C41519013EE7}" srcOrd="29" destOrd="0" presId="urn:microsoft.com/office/officeart/2005/8/layout/cycle6"/>
    <dgm:cxn modelId="{05B55728-662C-114E-9A21-1D14B8926149}" type="presParOf" srcId="{1D9F1858-0FC6-6444-9D25-A5E2F83658A8}" destId="{D39ADE64-E5A8-1C40-A047-A90E13D5617B}" srcOrd="30" destOrd="0" presId="urn:microsoft.com/office/officeart/2005/8/layout/cycle6"/>
    <dgm:cxn modelId="{46FC9E4F-DB4D-494E-9906-E506A29CA673}" type="presParOf" srcId="{1D9F1858-0FC6-6444-9D25-A5E2F83658A8}" destId="{967709CA-B08C-FC48-B3D1-608224A17A97}" srcOrd="31" destOrd="0" presId="urn:microsoft.com/office/officeart/2005/8/layout/cycle6"/>
    <dgm:cxn modelId="{4212512E-0CBF-2A41-9C84-2C13A2C9A252}" type="presParOf" srcId="{1D9F1858-0FC6-6444-9D25-A5E2F83658A8}" destId="{19398D10-C0D8-684E-9C00-CE6CCF4F9480}" srcOrd="32" destOrd="0" presId="urn:microsoft.com/office/officeart/2005/8/layout/cycle6"/>
    <dgm:cxn modelId="{B59CFFBC-9212-4D4D-B655-3629F389A3DF}" type="presParOf" srcId="{1D9F1858-0FC6-6444-9D25-A5E2F83658A8}" destId="{67CFD1A7-675A-1E47-A219-4D31D3D83E9F}" srcOrd="33" destOrd="0" presId="urn:microsoft.com/office/officeart/2005/8/layout/cycle6"/>
    <dgm:cxn modelId="{D0193D2B-863C-B747-9C8C-C7A4031D4937}" type="presParOf" srcId="{1D9F1858-0FC6-6444-9D25-A5E2F83658A8}" destId="{1EA1A410-1BCB-DD46-84E1-A172E175EA7B}" srcOrd="34" destOrd="0" presId="urn:microsoft.com/office/officeart/2005/8/layout/cycle6"/>
    <dgm:cxn modelId="{3A729BEE-5248-A24E-972B-56FEB9011BFC}" type="presParOf" srcId="{1D9F1858-0FC6-6444-9D25-A5E2F83658A8}" destId="{8CB95D47-7D42-4B42-8EA1-93B4CD10197D}" srcOrd="3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AA9BA9-14F8-2F42-A0A1-EDC99C9273A7}" type="doc">
      <dgm:prSet loTypeId="urn:microsoft.com/office/officeart/2005/8/layout/cycle1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85EE78C3-22D9-9241-9B0F-9573A71B8722}">
      <dgm:prSet phldrT="[Testo]"/>
      <dgm:spPr/>
      <dgm:t>
        <a:bodyPr/>
        <a:lstStyle/>
        <a:p>
          <a:r>
            <a:rPr lang="it-IT" dirty="0"/>
            <a:t>1</a:t>
          </a:r>
        </a:p>
      </dgm:t>
    </dgm:pt>
    <dgm:pt modelId="{672DC735-7513-304F-AFE8-E702A5A84FC9}" type="parTrans" cxnId="{9531A050-2A3C-524E-BE78-6FD5A3ABAECE}">
      <dgm:prSet/>
      <dgm:spPr/>
      <dgm:t>
        <a:bodyPr/>
        <a:lstStyle/>
        <a:p>
          <a:endParaRPr lang="it-IT"/>
        </a:p>
      </dgm:t>
    </dgm:pt>
    <dgm:pt modelId="{F561D77D-D5D7-644D-B806-221766BE29BA}" type="sibTrans" cxnId="{9531A050-2A3C-524E-BE78-6FD5A3ABAECE}">
      <dgm:prSet/>
      <dgm:spPr/>
      <dgm:t>
        <a:bodyPr/>
        <a:lstStyle/>
        <a:p>
          <a:endParaRPr lang="it-IT"/>
        </a:p>
      </dgm:t>
    </dgm:pt>
    <dgm:pt modelId="{657F4EC7-FD2F-1649-8AE5-D72D5E41EBC1}">
      <dgm:prSet phldrT="[Testo]"/>
      <dgm:spPr/>
      <dgm:t>
        <a:bodyPr/>
        <a:lstStyle/>
        <a:p>
          <a:r>
            <a:rPr lang="it-IT" dirty="0"/>
            <a:t>2</a:t>
          </a:r>
        </a:p>
      </dgm:t>
    </dgm:pt>
    <dgm:pt modelId="{920335BF-472C-DC49-BFA3-46DED2FBE05F}" type="parTrans" cxnId="{5AAB8F88-C672-D046-89A7-EB1A79BFB37B}">
      <dgm:prSet/>
      <dgm:spPr/>
      <dgm:t>
        <a:bodyPr/>
        <a:lstStyle/>
        <a:p>
          <a:endParaRPr lang="it-IT"/>
        </a:p>
      </dgm:t>
    </dgm:pt>
    <dgm:pt modelId="{1DC3E949-6714-394F-A0EC-F48AF91F97BE}" type="sibTrans" cxnId="{5AAB8F88-C672-D046-89A7-EB1A79BFB37B}">
      <dgm:prSet/>
      <dgm:spPr/>
      <dgm:t>
        <a:bodyPr/>
        <a:lstStyle/>
        <a:p>
          <a:endParaRPr lang="it-IT"/>
        </a:p>
      </dgm:t>
    </dgm:pt>
    <dgm:pt modelId="{C37A2B55-39D7-094B-8C87-38985B93D303}">
      <dgm:prSet phldrT="[Testo]"/>
      <dgm:spPr/>
      <dgm:t>
        <a:bodyPr/>
        <a:lstStyle/>
        <a:p>
          <a:r>
            <a:rPr lang="it-IT" dirty="0"/>
            <a:t>3</a:t>
          </a:r>
        </a:p>
      </dgm:t>
    </dgm:pt>
    <dgm:pt modelId="{7762393C-10CC-4442-B462-722E77BF6B80}" type="parTrans" cxnId="{FEB4BCC4-0E51-7748-9230-8E8BB2606419}">
      <dgm:prSet/>
      <dgm:spPr/>
      <dgm:t>
        <a:bodyPr/>
        <a:lstStyle/>
        <a:p>
          <a:endParaRPr lang="it-IT"/>
        </a:p>
      </dgm:t>
    </dgm:pt>
    <dgm:pt modelId="{487C3942-B238-9E4E-8395-128ECC4326A2}" type="sibTrans" cxnId="{FEB4BCC4-0E51-7748-9230-8E8BB2606419}">
      <dgm:prSet/>
      <dgm:spPr/>
      <dgm:t>
        <a:bodyPr/>
        <a:lstStyle/>
        <a:p>
          <a:endParaRPr lang="it-IT"/>
        </a:p>
      </dgm:t>
    </dgm:pt>
    <dgm:pt modelId="{F4367E72-93E7-CB46-93F8-E8F4EB982855}">
      <dgm:prSet phldrT="[Testo]"/>
      <dgm:spPr/>
      <dgm:t>
        <a:bodyPr/>
        <a:lstStyle/>
        <a:p>
          <a:r>
            <a:rPr lang="it-IT" dirty="0"/>
            <a:t>4</a:t>
          </a:r>
        </a:p>
      </dgm:t>
    </dgm:pt>
    <dgm:pt modelId="{4C696B65-CC42-5841-BDB3-E2080DA2EAB9}" type="parTrans" cxnId="{958CCF3B-FEA8-4645-89FB-E369C177BEE4}">
      <dgm:prSet/>
      <dgm:spPr/>
      <dgm:t>
        <a:bodyPr/>
        <a:lstStyle/>
        <a:p>
          <a:endParaRPr lang="it-IT"/>
        </a:p>
      </dgm:t>
    </dgm:pt>
    <dgm:pt modelId="{89C8414C-B7E7-9449-B85B-4898035A99E4}" type="sibTrans" cxnId="{958CCF3B-FEA8-4645-89FB-E369C177BEE4}">
      <dgm:prSet/>
      <dgm:spPr/>
      <dgm:t>
        <a:bodyPr/>
        <a:lstStyle/>
        <a:p>
          <a:endParaRPr lang="it-IT"/>
        </a:p>
      </dgm:t>
    </dgm:pt>
    <dgm:pt modelId="{80744405-BC9F-BC4C-9D9D-E6972012F185}">
      <dgm:prSet phldrT="[Testo]"/>
      <dgm:spPr/>
      <dgm:t>
        <a:bodyPr/>
        <a:lstStyle/>
        <a:p>
          <a:r>
            <a:rPr lang="it-IT" dirty="0"/>
            <a:t>5</a:t>
          </a:r>
        </a:p>
      </dgm:t>
    </dgm:pt>
    <dgm:pt modelId="{5381258A-A472-B747-B319-6BD7761B9471}" type="parTrans" cxnId="{DE492CDA-8EB8-914C-B040-F1820226C40D}">
      <dgm:prSet/>
      <dgm:spPr/>
      <dgm:t>
        <a:bodyPr/>
        <a:lstStyle/>
        <a:p>
          <a:endParaRPr lang="it-IT"/>
        </a:p>
      </dgm:t>
    </dgm:pt>
    <dgm:pt modelId="{6457F582-C684-BE44-874C-4766E6827860}" type="sibTrans" cxnId="{DE492CDA-8EB8-914C-B040-F1820226C40D}">
      <dgm:prSet/>
      <dgm:spPr/>
      <dgm:t>
        <a:bodyPr/>
        <a:lstStyle/>
        <a:p>
          <a:endParaRPr lang="it-IT"/>
        </a:p>
      </dgm:t>
    </dgm:pt>
    <dgm:pt modelId="{EAD271E0-84D9-E143-812A-D4B981BA2200}">
      <dgm:prSet phldrT="[Testo]"/>
      <dgm:spPr/>
      <dgm:t>
        <a:bodyPr/>
        <a:lstStyle/>
        <a:p>
          <a:r>
            <a:rPr lang="it-IT" dirty="0"/>
            <a:t>6</a:t>
          </a:r>
        </a:p>
      </dgm:t>
    </dgm:pt>
    <dgm:pt modelId="{E9F24754-ABFB-8D4D-B2E2-FE4B08295924}" type="parTrans" cxnId="{AEFF9F94-33C1-D948-A28F-69F2788AE215}">
      <dgm:prSet/>
      <dgm:spPr/>
      <dgm:t>
        <a:bodyPr/>
        <a:lstStyle/>
        <a:p>
          <a:endParaRPr lang="it-IT"/>
        </a:p>
      </dgm:t>
    </dgm:pt>
    <dgm:pt modelId="{C808FCB0-DBF1-4040-A81B-68ACCAA1ABFF}" type="sibTrans" cxnId="{AEFF9F94-33C1-D948-A28F-69F2788AE215}">
      <dgm:prSet/>
      <dgm:spPr/>
      <dgm:t>
        <a:bodyPr/>
        <a:lstStyle/>
        <a:p>
          <a:endParaRPr lang="it-IT"/>
        </a:p>
      </dgm:t>
    </dgm:pt>
    <dgm:pt modelId="{3DD405D3-AE44-6B45-8BD9-642F85865599}">
      <dgm:prSet phldrT="[Testo]"/>
      <dgm:spPr/>
      <dgm:t>
        <a:bodyPr/>
        <a:lstStyle/>
        <a:p>
          <a:r>
            <a:rPr lang="it-IT" dirty="0"/>
            <a:t>7</a:t>
          </a:r>
        </a:p>
      </dgm:t>
    </dgm:pt>
    <dgm:pt modelId="{1C76DE2C-FAAF-F54D-BE0A-384DE84ACCCF}" type="parTrans" cxnId="{1A0EE9B5-410C-9B47-AA56-026E22154294}">
      <dgm:prSet/>
      <dgm:spPr/>
      <dgm:t>
        <a:bodyPr/>
        <a:lstStyle/>
        <a:p>
          <a:endParaRPr lang="it-IT"/>
        </a:p>
      </dgm:t>
    </dgm:pt>
    <dgm:pt modelId="{08169E01-196B-6240-AD66-B6343C2CC446}" type="sibTrans" cxnId="{1A0EE9B5-410C-9B47-AA56-026E22154294}">
      <dgm:prSet/>
      <dgm:spPr/>
      <dgm:t>
        <a:bodyPr/>
        <a:lstStyle/>
        <a:p>
          <a:endParaRPr lang="it-IT"/>
        </a:p>
      </dgm:t>
    </dgm:pt>
    <dgm:pt modelId="{F7FAEAA8-079D-6848-BEDB-3CEFDFD0D30F}">
      <dgm:prSet phldrT="[Testo]"/>
      <dgm:spPr/>
      <dgm:t>
        <a:bodyPr/>
        <a:lstStyle/>
        <a:p>
          <a:r>
            <a:rPr lang="it-IT" dirty="0"/>
            <a:t>8</a:t>
          </a:r>
        </a:p>
      </dgm:t>
    </dgm:pt>
    <dgm:pt modelId="{76F21D86-3C17-C34C-996C-0547A26E33ED}" type="parTrans" cxnId="{E1B5ADCA-FCA5-5A43-A856-E30F67D32501}">
      <dgm:prSet/>
      <dgm:spPr/>
      <dgm:t>
        <a:bodyPr/>
        <a:lstStyle/>
        <a:p>
          <a:endParaRPr lang="it-IT"/>
        </a:p>
      </dgm:t>
    </dgm:pt>
    <dgm:pt modelId="{66F729DF-6B1F-984F-99D4-463865F6ADA2}" type="sibTrans" cxnId="{E1B5ADCA-FCA5-5A43-A856-E30F67D32501}">
      <dgm:prSet/>
      <dgm:spPr/>
      <dgm:t>
        <a:bodyPr/>
        <a:lstStyle/>
        <a:p>
          <a:endParaRPr lang="it-IT"/>
        </a:p>
      </dgm:t>
    </dgm:pt>
    <dgm:pt modelId="{C0F931E9-1AEB-C749-943B-0C58AA9BB25C}">
      <dgm:prSet phldrT="[Testo]"/>
      <dgm:spPr/>
      <dgm:t>
        <a:bodyPr/>
        <a:lstStyle/>
        <a:p>
          <a:r>
            <a:rPr lang="it-IT" dirty="0"/>
            <a:t>9</a:t>
          </a:r>
        </a:p>
      </dgm:t>
    </dgm:pt>
    <dgm:pt modelId="{7DEBE72C-53A8-7549-A09D-CF7325ADFB76}" type="parTrans" cxnId="{411963BE-27C3-A649-A66A-DECB9DBC0D77}">
      <dgm:prSet/>
      <dgm:spPr/>
      <dgm:t>
        <a:bodyPr/>
        <a:lstStyle/>
        <a:p>
          <a:endParaRPr lang="it-IT"/>
        </a:p>
      </dgm:t>
    </dgm:pt>
    <dgm:pt modelId="{BB0E6BA3-D268-3340-BA6D-3DDA106DAE3C}" type="sibTrans" cxnId="{411963BE-27C3-A649-A66A-DECB9DBC0D77}">
      <dgm:prSet/>
      <dgm:spPr/>
      <dgm:t>
        <a:bodyPr/>
        <a:lstStyle/>
        <a:p>
          <a:endParaRPr lang="it-IT"/>
        </a:p>
      </dgm:t>
    </dgm:pt>
    <dgm:pt modelId="{59BDF96F-77E6-CB46-BCB1-79FF34D34EDA}" type="pres">
      <dgm:prSet presAssocID="{01AA9BA9-14F8-2F42-A0A1-EDC99C9273A7}" presName="cycle" presStyleCnt="0">
        <dgm:presLayoutVars>
          <dgm:dir/>
          <dgm:resizeHandles val="exact"/>
        </dgm:presLayoutVars>
      </dgm:prSet>
      <dgm:spPr/>
    </dgm:pt>
    <dgm:pt modelId="{EB116D85-300B-7E43-8FC1-CEF83477EC6B}" type="pres">
      <dgm:prSet presAssocID="{85EE78C3-22D9-9241-9B0F-9573A71B8722}" presName="dummy" presStyleCnt="0"/>
      <dgm:spPr/>
    </dgm:pt>
    <dgm:pt modelId="{CEA168D9-AB47-2A4F-902E-DBBF1F5858F1}" type="pres">
      <dgm:prSet presAssocID="{85EE78C3-22D9-9241-9B0F-9573A71B8722}" presName="node" presStyleLbl="revTx" presStyleIdx="0" presStyleCnt="9">
        <dgm:presLayoutVars>
          <dgm:bulletEnabled val="1"/>
        </dgm:presLayoutVars>
      </dgm:prSet>
      <dgm:spPr/>
    </dgm:pt>
    <dgm:pt modelId="{8A522F00-597E-4E4B-871E-1A19856CBDF9}" type="pres">
      <dgm:prSet presAssocID="{F561D77D-D5D7-644D-B806-221766BE29BA}" presName="sibTrans" presStyleLbl="node1" presStyleIdx="0" presStyleCnt="9"/>
      <dgm:spPr/>
    </dgm:pt>
    <dgm:pt modelId="{524742AA-0713-0342-89E0-77081805E5DA}" type="pres">
      <dgm:prSet presAssocID="{657F4EC7-FD2F-1649-8AE5-D72D5E41EBC1}" presName="dummy" presStyleCnt="0"/>
      <dgm:spPr/>
    </dgm:pt>
    <dgm:pt modelId="{D8EC0179-A0BA-AE43-B106-5265461C9E05}" type="pres">
      <dgm:prSet presAssocID="{657F4EC7-FD2F-1649-8AE5-D72D5E41EBC1}" presName="node" presStyleLbl="revTx" presStyleIdx="1" presStyleCnt="9">
        <dgm:presLayoutVars>
          <dgm:bulletEnabled val="1"/>
        </dgm:presLayoutVars>
      </dgm:prSet>
      <dgm:spPr/>
    </dgm:pt>
    <dgm:pt modelId="{EDAB6B39-8922-5C43-B517-DC86EB598E30}" type="pres">
      <dgm:prSet presAssocID="{1DC3E949-6714-394F-A0EC-F48AF91F97BE}" presName="sibTrans" presStyleLbl="node1" presStyleIdx="1" presStyleCnt="9"/>
      <dgm:spPr/>
    </dgm:pt>
    <dgm:pt modelId="{E7DEE219-1B81-A542-858E-5633493F694A}" type="pres">
      <dgm:prSet presAssocID="{C37A2B55-39D7-094B-8C87-38985B93D303}" presName="dummy" presStyleCnt="0"/>
      <dgm:spPr/>
    </dgm:pt>
    <dgm:pt modelId="{9D1ED399-AF7E-E149-B3F5-EECDABF6373A}" type="pres">
      <dgm:prSet presAssocID="{C37A2B55-39D7-094B-8C87-38985B93D303}" presName="node" presStyleLbl="revTx" presStyleIdx="2" presStyleCnt="9">
        <dgm:presLayoutVars>
          <dgm:bulletEnabled val="1"/>
        </dgm:presLayoutVars>
      </dgm:prSet>
      <dgm:spPr/>
    </dgm:pt>
    <dgm:pt modelId="{B674FCBB-2C38-4745-AA0F-F1E01D9BB8D9}" type="pres">
      <dgm:prSet presAssocID="{487C3942-B238-9E4E-8395-128ECC4326A2}" presName="sibTrans" presStyleLbl="node1" presStyleIdx="2" presStyleCnt="9"/>
      <dgm:spPr/>
    </dgm:pt>
    <dgm:pt modelId="{09AAACDC-0D01-3C49-AD36-F38C9444D8D3}" type="pres">
      <dgm:prSet presAssocID="{F4367E72-93E7-CB46-93F8-E8F4EB982855}" presName="dummy" presStyleCnt="0"/>
      <dgm:spPr/>
    </dgm:pt>
    <dgm:pt modelId="{6BB8C01B-21FF-AF48-9685-E906C12E7223}" type="pres">
      <dgm:prSet presAssocID="{F4367E72-93E7-CB46-93F8-E8F4EB982855}" presName="node" presStyleLbl="revTx" presStyleIdx="3" presStyleCnt="9">
        <dgm:presLayoutVars>
          <dgm:bulletEnabled val="1"/>
        </dgm:presLayoutVars>
      </dgm:prSet>
      <dgm:spPr/>
    </dgm:pt>
    <dgm:pt modelId="{EDE16FE9-4360-1A45-9524-34FECBB396D2}" type="pres">
      <dgm:prSet presAssocID="{89C8414C-B7E7-9449-B85B-4898035A99E4}" presName="sibTrans" presStyleLbl="node1" presStyleIdx="3" presStyleCnt="9"/>
      <dgm:spPr/>
    </dgm:pt>
    <dgm:pt modelId="{F0F41B7F-1B75-E844-B2C9-5F576C17FEAF}" type="pres">
      <dgm:prSet presAssocID="{80744405-BC9F-BC4C-9D9D-E6972012F185}" presName="dummy" presStyleCnt="0"/>
      <dgm:spPr/>
    </dgm:pt>
    <dgm:pt modelId="{9DD3FAED-50B5-2745-BAD8-FBDA3EAEAB58}" type="pres">
      <dgm:prSet presAssocID="{80744405-BC9F-BC4C-9D9D-E6972012F185}" presName="node" presStyleLbl="revTx" presStyleIdx="4" presStyleCnt="9">
        <dgm:presLayoutVars>
          <dgm:bulletEnabled val="1"/>
        </dgm:presLayoutVars>
      </dgm:prSet>
      <dgm:spPr/>
    </dgm:pt>
    <dgm:pt modelId="{12299314-1DC6-C742-8CD4-0425E0D033C8}" type="pres">
      <dgm:prSet presAssocID="{6457F582-C684-BE44-874C-4766E6827860}" presName="sibTrans" presStyleLbl="node1" presStyleIdx="4" presStyleCnt="9"/>
      <dgm:spPr/>
    </dgm:pt>
    <dgm:pt modelId="{95C5C05B-24F6-5049-8335-FDAB4AF65CAA}" type="pres">
      <dgm:prSet presAssocID="{EAD271E0-84D9-E143-812A-D4B981BA2200}" presName="dummy" presStyleCnt="0"/>
      <dgm:spPr/>
    </dgm:pt>
    <dgm:pt modelId="{5CC36DB2-0087-464F-922F-D57E35EA51AA}" type="pres">
      <dgm:prSet presAssocID="{EAD271E0-84D9-E143-812A-D4B981BA2200}" presName="node" presStyleLbl="revTx" presStyleIdx="5" presStyleCnt="9">
        <dgm:presLayoutVars>
          <dgm:bulletEnabled val="1"/>
        </dgm:presLayoutVars>
      </dgm:prSet>
      <dgm:spPr/>
    </dgm:pt>
    <dgm:pt modelId="{F0E5DB22-C144-744E-85CA-AC5034678C49}" type="pres">
      <dgm:prSet presAssocID="{C808FCB0-DBF1-4040-A81B-68ACCAA1ABFF}" presName="sibTrans" presStyleLbl="node1" presStyleIdx="5" presStyleCnt="9"/>
      <dgm:spPr/>
    </dgm:pt>
    <dgm:pt modelId="{206B7EA1-0149-EA49-8B62-519ED3B5AFEF}" type="pres">
      <dgm:prSet presAssocID="{3DD405D3-AE44-6B45-8BD9-642F85865599}" presName="dummy" presStyleCnt="0"/>
      <dgm:spPr/>
    </dgm:pt>
    <dgm:pt modelId="{9302D686-234C-DD48-AC9D-FE8D0C53F420}" type="pres">
      <dgm:prSet presAssocID="{3DD405D3-AE44-6B45-8BD9-642F85865599}" presName="node" presStyleLbl="revTx" presStyleIdx="6" presStyleCnt="9">
        <dgm:presLayoutVars>
          <dgm:bulletEnabled val="1"/>
        </dgm:presLayoutVars>
      </dgm:prSet>
      <dgm:spPr/>
    </dgm:pt>
    <dgm:pt modelId="{E04603CD-6594-234D-BC04-FCE748BF8860}" type="pres">
      <dgm:prSet presAssocID="{08169E01-196B-6240-AD66-B6343C2CC446}" presName="sibTrans" presStyleLbl="node1" presStyleIdx="6" presStyleCnt="9"/>
      <dgm:spPr/>
    </dgm:pt>
    <dgm:pt modelId="{B158D4E6-2F7D-B14D-94A6-7976D1508D12}" type="pres">
      <dgm:prSet presAssocID="{F7FAEAA8-079D-6848-BEDB-3CEFDFD0D30F}" presName="dummy" presStyleCnt="0"/>
      <dgm:spPr/>
    </dgm:pt>
    <dgm:pt modelId="{32CFB4C8-DD3B-234B-8F02-FD9BB69A0B8C}" type="pres">
      <dgm:prSet presAssocID="{F7FAEAA8-079D-6848-BEDB-3CEFDFD0D30F}" presName="node" presStyleLbl="revTx" presStyleIdx="7" presStyleCnt="9">
        <dgm:presLayoutVars>
          <dgm:bulletEnabled val="1"/>
        </dgm:presLayoutVars>
      </dgm:prSet>
      <dgm:spPr/>
    </dgm:pt>
    <dgm:pt modelId="{FE144684-5AEF-D24F-A3AE-8A36AEA4F349}" type="pres">
      <dgm:prSet presAssocID="{66F729DF-6B1F-984F-99D4-463865F6ADA2}" presName="sibTrans" presStyleLbl="node1" presStyleIdx="7" presStyleCnt="9"/>
      <dgm:spPr/>
    </dgm:pt>
    <dgm:pt modelId="{FBBA06EC-A290-4B41-A670-25518E9250A0}" type="pres">
      <dgm:prSet presAssocID="{C0F931E9-1AEB-C749-943B-0C58AA9BB25C}" presName="dummy" presStyleCnt="0"/>
      <dgm:spPr/>
    </dgm:pt>
    <dgm:pt modelId="{EF19656F-2B94-9F48-9634-E410269B4350}" type="pres">
      <dgm:prSet presAssocID="{C0F931E9-1AEB-C749-943B-0C58AA9BB25C}" presName="node" presStyleLbl="revTx" presStyleIdx="8" presStyleCnt="9">
        <dgm:presLayoutVars>
          <dgm:bulletEnabled val="1"/>
        </dgm:presLayoutVars>
      </dgm:prSet>
      <dgm:spPr/>
    </dgm:pt>
    <dgm:pt modelId="{D3A56339-FA12-B640-A396-C846F28830EB}" type="pres">
      <dgm:prSet presAssocID="{BB0E6BA3-D268-3340-BA6D-3DDA106DAE3C}" presName="sibTrans" presStyleLbl="node1" presStyleIdx="8" presStyleCnt="9"/>
      <dgm:spPr/>
    </dgm:pt>
  </dgm:ptLst>
  <dgm:cxnLst>
    <dgm:cxn modelId="{ED64B104-9527-3E4B-8792-86F6CA9D8344}" type="presOf" srcId="{C37A2B55-39D7-094B-8C87-38985B93D303}" destId="{9D1ED399-AF7E-E149-B3F5-EECDABF6373A}" srcOrd="0" destOrd="0" presId="urn:microsoft.com/office/officeart/2005/8/layout/cycle1"/>
    <dgm:cxn modelId="{25492107-92CB-8542-BFB5-44C410005527}" type="presOf" srcId="{F7FAEAA8-079D-6848-BEDB-3CEFDFD0D30F}" destId="{32CFB4C8-DD3B-234B-8F02-FD9BB69A0B8C}" srcOrd="0" destOrd="0" presId="urn:microsoft.com/office/officeart/2005/8/layout/cycle1"/>
    <dgm:cxn modelId="{966D8208-24B5-604A-9D8E-5B97E9B926A8}" type="presOf" srcId="{66F729DF-6B1F-984F-99D4-463865F6ADA2}" destId="{FE144684-5AEF-D24F-A3AE-8A36AEA4F349}" srcOrd="0" destOrd="0" presId="urn:microsoft.com/office/officeart/2005/8/layout/cycle1"/>
    <dgm:cxn modelId="{A9465D0E-E05A-454F-B3A2-266B6D16287D}" type="presOf" srcId="{80744405-BC9F-BC4C-9D9D-E6972012F185}" destId="{9DD3FAED-50B5-2745-BAD8-FBDA3EAEAB58}" srcOrd="0" destOrd="0" presId="urn:microsoft.com/office/officeart/2005/8/layout/cycle1"/>
    <dgm:cxn modelId="{E00B9B12-6C76-4846-98BA-6C49A639930E}" type="presOf" srcId="{EAD271E0-84D9-E143-812A-D4B981BA2200}" destId="{5CC36DB2-0087-464F-922F-D57E35EA51AA}" srcOrd="0" destOrd="0" presId="urn:microsoft.com/office/officeart/2005/8/layout/cycle1"/>
    <dgm:cxn modelId="{37CAB21B-7AB4-0F44-86A0-7C0A62DD2A5C}" type="presOf" srcId="{487C3942-B238-9E4E-8395-128ECC4326A2}" destId="{B674FCBB-2C38-4745-AA0F-F1E01D9BB8D9}" srcOrd="0" destOrd="0" presId="urn:microsoft.com/office/officeart/2005/8/layout/cycle1"/>
    <dgm:cxn modelId="{599BE626-3ADE-0E46-8EC6-8B4253A18348}" type="presOf" srcId="{657F4EC7-FD2F-1649-8AE5-D72D5E41EBC1}" destId="{D8EC0179-A0BA-AE43-B106-5265461C9E05}" srcOrd="0" destOrd="0" presId="urn:microsoft.com/office/officeart/2005/8/layout/cycle1"/>
    <dgm:cxn modelId="{958CCF3B-FEA8-4645-89FB-E369C177BEE4}" srcId="{01AA9BA9-14F8-2F42-A0A1-EDC99C9273A7}" destId="{F4367E72-93E7-CB46-93F8-E8F4EB982855}" srcOrd="3" destOrd="0" parTransId="{4C696B65-CC42-5841-BDB3-E2080DA2EAB9}" sibTransId="{89C8414C-B7E7-9449-B85B-4898035A99E4}"/>
    <dgm:cxn modelId="{9531A050-2A3C-524E-BE78-6FD5A3ABAECE}" srcId="{01AA9BA9-14F8-2F42-A0A1-EDC99C9273A7}" destId="{85EE78C3-22D9-9241-9B0F-9573A71B8722}" srcOrd="0" destOrd="0" parTransId="{672DC735-7513-304F-AFE8-E702A5A84FC9}" sibTransId="{F561D77D-D5D7-644D-B806-221766BE29BA}"/>
    <dgm:cxn modelId="{4F943960-D53C-1545-A665-090D008962D8}" type="presOf" srcId="{08169E01-196B-6240-AD66-B6343C2CC446}" destId="{E04603CD-6594-234D-BC04-FCE748BF8860}" srcOrd="0" destOrd="0" presId="urn:microsoft.com/office/officeart/2005/8/layout/cycle1"/>
    <dgm:cxn modelId="{9B147666-29FB-D748-A44E-F7B5A4A642BC}" type="presOf" srcId="{85EE78C3-22D9-9241-9B0F-9573A71B8722}" destId="{CEA168D9-AB47-2A4F-902E-DBBF1F5858F1}" srcOrd="0" destOrd="0" presId="urn:microsoft.com/office/officeart/2005/8/layout/cycle1"/>
    <dgm:cxn modelId="{2D10D66A-3BF7-BB45-9BE0-D2F46513726C}" type="presOf" srcId="{6457F582-C684-BE44-874C-4766E6827860}" destId="{12299314-1DC6-C742-8CD4-0425E0D033C8}" srcOrd="0" destOrd="0" presId="urn:microsoft.com/office/officeart/2005/8/layout/cycle1"/>
    <dgm:cxn modelId="{40E9EA78-7802-D34D-BFA0-CE65369C602D}" type="presOf" srcId="{BB0E6BA3-D268-3340-BA6D-3DDA106DAE3C}" destId="{D3A56339-FA12-B640-A396-C846F28830EB}" srcOrd="0" destOrd="0" presId="urn:microsoft.com/office/officeart/2005/8/layout/cycle1"/>
    <dgm:cxn modelId="{9CA7C479-7EFB-EF4E-811B-80E885D066D9}" type="presOf" srcId="{F561D77D-D5D7-644D-B806-221766BE29BA}" destId="{8A522F00-597E-4E4B-871E-1A19856CBDF9}" srcOrd="0" destOrd="0" presId="urn:microsoft.com/office/officeart/2005/8/layout/cycle1"/>
    <dgm:cxn modelId="{443DFD7E-7A44-1148-97A2-1BE103C1F00E}" type="presOf" srcId="{C808FCB0-DBF1-4040-A81B-68ACCAA1ABFF}" destId="{F0E5DB22-C144-744E-85CA-AC5034678C49}" srcOrd="0" destOrd="0" presId="urn:microsoft.com/office/officeart/2005/8/layout/cycle1"/>
    <dgm:cxn modelId="{5AAB8F88-C672-D046-89A7-EB1A79BFB37B}" srcId="{01AA9BA9-14F8-2F42-A0A1-EDC99C9273A7}" destId="{657F4EC7-FD2F-1649-8AE5-D72D5E41EBC1}" srcOrd="1" destOrd="0" parTransId="{920335BF-472C-DC49-BFA3-46DED2FBE05F}" sibTransId="{1DC3E949-6714-394F-A0EC-F48AF91F97BE}"/>
    <dgm:cxn modelId="{AEFF9F94-33C1-D948-A28F-69F2788AE215}" srcId="{01AA9BA9-14F8-2F42-A0A1-EDC99C9273A7}" destId="{EAD271E0-84D9-E143-812A-D4B981BA2200}" srcOrd="5" destOrd="0" parTransId="{E9F24754-ABFB-8D4D-B2E2-FE4B08295924}" sibTransId="{C808FCB0-DBF1-4040-A81B-68ACCAA1ABFF}"/>
    <dgm:cxn modelId="{5D0792B0-AE90-C74E-9593-5671188396BB}" type="presOf" srcId="{F4367E72-93E7-CB46-93F8-E8F4EB982855}" destId="{6BB8C01B-21FF-AF48-9685-E906C12E7223}" srcOrd="0" destOrd="0" presId="urn:microsoft.com/office/officeart/2005/8/layout/cycle1"/>
    <dgm:cxn modelId="{1A0EE9B5-410C-9B47-AA56-026E22154294}" srcId="{01AA9BA9-14F8-2F42-A0A1-EDC99C9273A7}" destId="{3DD405D3-AE44-6B45-8BD9-642F85865599}" srcOrd="6" destOrd="0" parTransId="{1C76DE2C-FAAF-F54D-BE0A-384DE84ACCCF}" sibTransId="{08169E01-196B-6240-AD66-B6343C2CC446}"/>
    <dgm:cxn modelId="{411963BE-27C3-A649-A66A-DECB9DBC0D77}" srcId="{01AA9BA9-14F8-2F42-A0A1-EDC99C9273A7}" destId="{C0F931E9-1AEB-C749-943B-0C58AA9BB25C}" srcOrd="8" destOrd="0" parTransId="{7DEBE72C-53A8-7549-A09D-CF7325ADFB76}" sibTransId="{BB0E6BA3-D268-3340-BA6D-3DDA106DAE3C}"/>
    <dgm:cxn modelId="{FEB4BCC4-0E51-7748-9230-8E8BB2606419}" srcId="{01AA9BA9-14F8-2F42-A0A1-EDC99C9273A7}" destId="{C37A2B55-39D7-094B-8C87-38985B93D303}" srcOrd="2" destOrd="0" parTransId="{7762393C-10CC-4442-B462-722E77BF6B80}" sibTransId="{487C3942-B238-9E4E-8395-128ECC4326A2}"/>
    <dgm:cxn modelId="{E1B5ADCA-FCA5-5A43-A856-E30F67D32501}" srcId="{01AA9BA9-14F8-2F42-A0A1-EDC99C9273A7}" destId="{F7FAEAA8-079D-6848-BEDB-3CEFDFD0D30F}" srcOrd="7" destOrd="0" parTransId="{76F21D86-3C17-C34C-996C-0547A26E33ED}" sibTransId="{66F729DF-6B1F-984F-99D4-463865F6ADA2}"/>
    <dgm:cxn modelId="{9E957ED0-65B4-6947-AC3D-2AB48B6AFE30}" type="presOf" srcId="{C0F931E9-1AEB-C749-943B-0C58AA9BB25C}" destId="{EF19656F-2B94-9F48-9634-E410269B4350}" srcOrd="0" destOrd="0" presId="urn:microsoft.com/office/officeart/2005/8/layout/cycle1"/>
    <dgm:cxn modelId="{FCA641D9-C500-E048-ACAC-0F38A4AD8352}" type="presOf" srcId="{3DD405D3-AE44-6B45-8BD9-642F85865599}" destId="{9302D686-234C-DD48-AC9D-FE8D0C53F420}" srcOrd="0" destOrd="0" presId="urn:microsoft.com/office/officeart/2005/8/layout/cycle1"/>
    <dgm:cxn modelId="{DE492CDA-8EB8-914C-B040-F1820226C40D}" srcId="{01AA9BA9-14F8-2F42-A0A1-EDC99C9273A7}" destId="{80744405-BC9F-BC4C-9D9D-E6972012F185}" srcOrd="4" destOrd="0" parTransId="{5381258A-A472-B747-B319-6BD7761B9471}" sibTransId="{6457F582-C684-BE44-874C-4766E6827860}"/>
    <dgm:cxn modelId="{FD843DDA-5E7B-3448-97DE-C1B716B3AB25}" type="presOf" srcId="{1DC3E949-6714-394F-A0EC-F48AF91F97BE}" destId="{EDAB6B39-8922-5C43-B517-DC86EB598E30}" srcOrd="0" destOrd="0" presId="urn:microsoft.com/office/officeart/2005/8/layout/cycle1"/>
    <dgm:cxn modelId="{78EE0FE3-54A7-134C-8547-C5E5BED6DEAA}" type="presOf" srcId="{01AA9BA9-14F8-2F42-A0A1-EDC99C9273A7}" destId="{59BDF96F-77E6-CB46-BCB1-79FF34D34EDA}" srcOrd="0" destOrd="0" presId="urn:microsoft.com/office/officeart/2005/8/layout/cycle1"/>
    <dgm:cxn modelId="{C82163E4-F8BE-C546-8023-26667DAFF43C}" type="presOf" srcId="{89C8414C-B7E7-9449-B85B-4898035A99E4}" destId="{EDE16FE9-4360-1A45-9524-34FECBB396D2}" srcOrd="0" destOrd="0" presId="urn:microsoft.com/office/officeart/2005/8/layout/cycle1"/>
    <dgm:cxn modelId="{F78B7F6C-ED80-4944-BAAC-2005F7CA80BA}" type="presParOf" srcId="{59BDF96F-77E6-CB46-BCB1-79FF34D34EDA}" destId="{EB116D85-300B-7E43-8FC1-CEF83477EC6B}" srcOrd="0" destOrd="0" presId="urn:microsoft.com/office/officeart/2005/8/layout/cycle1"/>
    <dgm:cxn modelId="{E5C85C39-4914-554C-BDB5-E39C2A697320}" type="presParOf" srcId="{59BDF96F-77E6-CB46-BCB1-79FF34D34EDA}" destId="{CEA168D9-AB47-2A4F-902E-DBBF1F5858F1}" srcOrd="1" destOrd="0" presId="urn:microsoft.com/office/officeart/2005/8/layout/cycle1"/>
    <dgm:cxn modelId="{C179245B-BDF9-5A46-A3AA-B7A497F1AD97}" type="presParOf" srcId="{59BDF96F-77E6-CB46-BCB1-79FF34D34EDA}" destId="{8A522F00-597E-4E4B-871E-1A19856CBDF9}" srcOrd="2" destOrd="0" presId="urn:microsoft.com/office/officeart/2005/8/layout/cycle1"/>
    <dgm:cxn modelId="{9E98E9FB-7A19-0545-B8D8-F0A720B7C63C}" type="presParOf" srcId="{59BDF96F-77E6-CB46-BCB1-79FF34D34EDA}" destId="{524742AA-0713-0342-89E0-77081805E5DA}" srcOrd="3" destOrd="0" presId="urn:microsoft.com/office/officeart/2005/8/layout/cycle1"/>
    <dgm:cxn modelId="{44DDF2EB-1402-F84F-B719-7251B008B9EF}" type="presParOf" srcId="{59BDF96F-77E6-CB46-BCB1-79FF34D34EDA}" destId="{D8EC0179-A0BA-AE43-B106-5265461C9E05}" srcOrd="4" destOrd="0" presId="urn:microsoft.com/office/officeart/2005/8/layout/cycle1"/>
    <dgm:cxn modelId="{D44EB894-A188-9C45-89E3-5492B24659BE}" type="presParOf" srcId="{59BDF96F-77E6-CB46-BCB1-79FF34D34EDA}" destId="{EDAB6B39-8922-5C43-B517-DC86EB598E30}" srcOrd="5" destOrd="0" presId="urn:microsoft.com/office/officeart/2005/8/layout/cycle1"/>
    <dgm:cxn modelId="{EB5A7159-9AE0-0B4D-B4F0-7D84A8E4C80D}" type="presParOf" srcId="{59BDF96F-77E6-CB46-BCB1-79FF34D34EDA}" destId="{E7DEE219-1B81-A542-858E-5633493F694A}" srcOrd="6" destOrd="0" presId="urn:microsoft.com/office/officeart/2005/8/layout/cycle1"/>
    <dgm:cxn modelId="{9E64E822-0ADF-2D4A-9F5B-9DFAA04BB4FA}" type="presParOf" srcId="{59BDF96F-77E6-CB46-BCB1-79FF34D34EDA}" destId="{9D1ED399-AF7E-E149-B3F5-EECDABF6373A}" srcOrd="7" destOrd="0" presId="urn:microsoft.com/office/officeart/2005/8/layout/cycle1"/>
    <dgm:cxn modelId="{C682E653-1808-B24A-BD03-03F1075FB53D}" type="presParOf" srcId="{59BDF96F-77E6-CB46-BCB1-79FF34D34EDA}" destId="{B674FCBB-2C38-4745-AA0F-F1E01D9BB8D9}" srcOrd="8" destOrd="0" presId="urn:microsoft.com/office/officeart/2005/8/layout/cycle1"/>
    <dgm:cxn modelId="{9888FF92-D39F-0046-93DF-FC177C392A7F}" type="presParOf" srcId="{59BDF96F-77E6-CB46-BCB1-79FF34D34EDA}" destId="{09AAACDC-0D01-3C49-AD36-F38C9444D8D3}" srcOrd="9" destOrd="0" presId="urn:microsoft.com/office/officeart/2005/8/layout/cycle1"/>
    <dgm:cxn modelId="{29E9BCAC-A8C1-6945-BC41-46869DDEBD30}" type="presParOf" srcId="{59BDF96F-77E6-CB46-BCB1-79FF34D34EDA}" destId="{6BB8C01B-21FF-AF48-9685-E906C12E7223}" srcOrd="10" destOrd="0" presId="urn:microsoft.com/office/officeart/2005/8/layout/cycle1"/>
    <dgm:cxn modelId="{4E05B205-DE0A-DB4C-B8BD-D4B7F3EA24D4}" type="presParOf" srcId="{59BDF96F-77E6-CB46-BCB1-79FF34D34EDA}" destId="{EDE16FE9-4360-1A45-9524-34FECBB396D2}" srcOrd="11" destOrd="0" presId="urn:microsoft.com/office/officeart/2005/8/layout/cycle1"/>
    <dgm:cxn modelId="{C2C0B049-B3E5-8F46-812D-A18581B0BC51}" type="presParOf" srcId="{59BDF96F-77E6-CB46-BCB1-79FF34D34EDA}" destId="{F0F41B7F-1B75-E844-B2C9-5F576C17FEAF}" srcOrd="12" destOrd="0" presId="urn:microsoft.com/office/officeart/2005/8/layout/cycle1"/>
    <dgm:cxn modelId="{B3081BDA-60BA-F743-AF48-1A5469207350}" type="presParOf" srcId="{59BDF96F-77E6-CB46-BCB1-79FF34D34EDA}" destId="{9DD3FAED-50B5-2745-BAD8-FBDA3EAEAB58}" srcOrd="13" destOrd="0" presId="urn:microsoft.com/office/officeart/2005/8/layout/cycle1"/>
    <dgm:cxn modelId="{864A9C23-8700-4140-91A3-603E4858AA0A}" type="presParOf" srcId="{59BDF96F-77E6-CB46-BCB1-79FF34D34EDA}" destId="{12299314-1DC6-C742-8CD4-0425E0D033C8}" srcOrd="14" destOrd="0" presId="urn:microsoft.com/office/officeart/2005/8/layout/cycle1"/>
    <dgm:cxn modelId="{E513EB0F-491B-EC4D-B5DB-53A276DAEF65}" type="presParOf" srcId="{59BDF96F-77E6-CB46-BCB1-79FF34D34EDA}" destId="{95C5C05B-24F6-5049-8335-FDAB4AF65CAA}" srcOrd="15" destOrd="0" presId="urn:microsoft.com/office/officeart/2005/8/layout/cycle1"/>
    <dgm:cxn modelId="{E269D5F6-3C05-3749-9CAF-3777D1D3F644}" type="presParOf" srcId="{59BDF96F-77E6-CB46-BCB1-79FF34D34EDA}" destId="{5CC36DB2-0087-464F-922F-D57E35EA51AA}" srcOrd="16" destOrd="0" presId="urn:microsoft.com/office/officeart/2005/8/layout/cycle1"/>
    <dgm:cxn modelId="{136EC4A2-5A52-1E43-B82F-4E68C3B90E05}" type="presParOf" srcId="{59BDF96F-77E6-CB46-BCB1-79FF34D34EDA}" destId="{F0E5DB22-C144-744E-85CA-AC5034678C49}" srcOrd="17" destOrd="0" presId="urn:microsoft.com/office/officeart/2005/8/layout/cycle1"/>
    <dgm:cxn modelId="{EF7907E4-B7BE-A04F-8C5E-9A618D491134}" type="presParOf" srcId="{59BDF96F-77E6-CB46-BCB1-79FF34D34EDA}" destId="{206B7EA1-0149-EA49-8B62-519ED3B5AFEF}" srcOrd="18" destOrd="0" presId="urn:microsoft.com/office/officeart/2005/8/layout/cycle1"/>
    <dgm:cxn modelId="{69F9ADE0-2CF7-464D-9954-0692C39033E1}" type="presParOf" srcId="{59BDF96F-77E6-CB46-BCB1-79FF34D34EDA}" destId="{9302D686-234C-DD48-AC9D-FE8D0C53F420}" srcOrd="19" destOrd="0" presId="urn:microsoft.com/office/officeart/2005/8/layout/cycle1"/>
    <dgm:cxn modelId="{0C38BECA-1F84-AA44-A651-388278832157}" type="presParOf" srcId="{59BDF96F-77E6-CB46-BCB1-79FF34D34EDA}" destId="{E04603CD-6594-234D-BC04-FCE748BF8860}" srcOrd="20" destOrd="0" presId="urn:microsoft.com/office/officeart/2005/8/layout/cycle1"/>
    <dgm:cxn modelId="{D7022299-B63E-9B4E-AFD1-32F14754975D}" type="presParOf" srcId="{59BDF96F-77E6-CB46-BCB1-79FF34D34EDA}" destId="{B158D4E6-2F7D-B14D-94A6-7976D1508D12}" srcOrd="21" destOrd="0" presId="urn:microsoft.com/office/officeart/2005/8/layout/cycle1"/>
    <dgm:cxn modelId="{0620213D-EAA7-6B49-9035-3154D77BFB1C}" type="presParOf" srcId="{59BDF96F-77E6-CB46-BCB1-79FF34D34EDA}" destId="{32CFB4C8-DD3B-234B-8F02-FD9BB69A0B8C}" srcOrd="22" destOrd="0" presId="urn:microsoft.com/office/officeart/2005/8/layout/cycle1"/>
    <dgm:cxn modelId="{81B63C27-F764-4B46-BC0A-B8C00D3EB4D3}" type="presParOf" srcId="{59BDF96F-77E6-CB46-BCB1-79FF34D34EDA}" destId="{FE144684-5AEF-D24F-A3AE-8A36AEA4F349}" srcOrd="23" destOrd="0" presId="urn:microsoft.com/office/officeart/2005/8/layout/cycle1"/>
    <dgm:cxn modelId="{5BD13570-E566-9E4E-BF8F-F1D6F95C4B7A}" type="presParOf" srcId="{59BDF96F-77E6-CB46-BCB1-79FF34D34EDA}" destId="{FBBA06EC-A290-4B41-A670-25518E9250A0}" srcOrd="24" destOrd="0" presId="urn:microsoft.com/office/officeart/2005/8/layout/cycle1"/>
    <dgm:cxn modelId="{519A394B-FA44-FD42-8A06-405425E15C52}" type="presParOf" srcId="{59BDF96F-77E6-CB46-BCB1-79FF34D34EDA}" destId="{EF19656F-2B94-9F48-9634-E410269B4350}" srcOrd="25" destOrd="0" presId="urn:microsoft.com/office/officeart/2005/8/layout/cycle1"/>
    <dgm:cxn modelId="{D3D0B2B7-70C2-C14D-8064-D14752B5DB62}" type="presParOf" srcId="{59BDF96F-77E6-CB46-BCB1-79FF34D34EDA}" destId="{D3A56339-FA12-B640-A396-C846F28830EB}" srcOrd="26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75029E-4D8E-7A45-BDB8-37B6A437052D}" type="doc">
      <dgm:prSet loTypeId="urn:microsoft.com/office/officeart/2009/layout/CircleArrow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E8FEFCC-93B3-EE46-A4B2-C1CBB79F0F66}">
      <dgm:prSet phldrT="[Testo]"/>
      <dgm:spPr/>
      <dgm:t>
        <a:bodyPr/>
        <a:lstStyle/>
        <a:p>
          <a:r>
            <a:rPr lang="it-IT" dirty="0"/>
            <a:t>1.1</a:t>
          </a:r>
        </a:p>
      </dgm:t>
    </dgm:pt>
    <dgm:pt modelId="{914EFD16-16A0-EF41-87CE-A50F37816D90}" type="parTrans" cxnId="{877F6722-61CD-174A-A210-8755E32AA032}">
      <dgm:prSet/>
      <dgm:spPr/>
      <dgm:t>
        <a:bodyPr/>
        <a:lstStyle/>
        <a:p>
          <a:endParaRPr lang="it-IT"/>
        </a:p>
      </dgm:t>
    </dgm:pt>
    <dgm:pt modelId="{6F88BB40-ED8E-964E-A29D-325D409CA16D}" type="sibTrans" cxnId="{877F6722-61CD-174A-A210-8755E32AA032}">
      <dgm:prSet/>
      <dgm:spPr/>
      <dgm:t>
        <a:bodyPr/>
        <a:lstStyle/>
        <a:p>
          <a:endParaRPr lang="it-IT"/>
        </a:p>
      </dgm:t>
    </dgm:pt>
    <dgm:pt modelId="{F4D38BE1-5972-7A44-B6E8-039B631FE315}">
      <dgm:prSet phldrT="[Testo]"/>
      <dgm:spPr/>
      <dgm:t>
        <a:bodyPr/>
        <a:lstStyle/>
        <a:p>
          <a:r>
            <a:rPr lang="it-IT" dirty="0"/>
            <a:t>1.2</a:t>
          </a:r>
        </a:p>
      </dgm:t>
    </dgm:pt>
    <dgm:pt modelId="{D9CFAF61-69BD-1642-93C5-CB2C1807066A}" type="parTrans" cxnId="{64413370-597E-3644-B327-95BE9D24553D}">
      <dgm:prSet/>
      <dgm:spPr/>
      <dgm:t>
        <a:bodyPr/>
        <a:lstStyle/>
        <a:p>
          <a:endParaRPr lang="it-IT"/>
        </a:p>
      </dgm:t>
    </dgm:pt>
    <dgm:pt modelId="{ADCE7D9F-D1E6-3D43-AA7B-8CAE670DCB7B}" type="sibTrans" cxnId="{64413370-597E-3644-B327-95BE9D24553D}">
      <dgm:prSet/>
      <dgm:spPr/>
      <dgm:t>
        <a:bodyPr/>
        <a:lstStyle/>
        <a:p>
          <a:endParaRPr lang="it-IT"/>
        </a:p>
      </dgm:t>
    </dgm:pt>
    <dgm:pt modelId="{CB512D4E-2436-F840-B541-29FB3C6D6542}">
      <dgm:prSet phldrT="[Testo]"/>
      <dgm:spPr/>
      <dgm:t>
        <a:bodyPr/>
        <a:lstStyle/>
        <a:p>
          <a:r>
            <a:rPr lang="it-IT" dirty="0"/>
            <a:t>1.3</a:t>
          </a:r>
        </a:p>
      </dgm:t>
    </dgm:pt>
    <dgm:pt modelId="{6CE19A4B-203E-2445-99B7-CE2D82FD19A4}" type="parTrans" cxnId="{CED5CC3E-EAB1-B949-B481-4EF125F30467}">
      <dgm:prSet/>
      <dgm:spPr/>
      <dgm:t>
        <a:bodyPr/>
        <a:lstStyle/>
        <a:p>
          <a:endParaRPr lang="it-IT"/>
        </a:p>
      </dgm:t>
    </dgm:pt>
    <dgm:pt modelId="{86A0BB8A-CD49-2A45-B3E9-58702DB45353}" type="sibTrans" cxnId="{CED5CC3E-EAB1-B949-B481-4EF125F30467}">
      <dgm:prSet/>
      <dgm:spPr/>
      <dgm:t>
        <a:bodyPr/>
        <a:lstStyle/>
        <a:p>
          <a:endParaRPr lang="it-IT"/>
        </a:p>
      </dgm:t>
    </dgm:pt>
    <dgm:pt modelId="{A7BAE543-E80B-9548-9296-25F6A9CDF923}">
      <dgm:prSet phldrT="[Testo]"/>
      <dgm:spPr/>
      <dgm:t>
        <a:bodyPr/>
        <a:lstStyle/>
        <a:p>
          <a:r>
            <a:rPr lang="it-IT" dirty="0"/>
            <a:t>2.1</a:t>
          </a:r>
        </a:p>
      </dgm:t>
    </dgm:pt>
    <dgm:pt modelId="{979EE770-BCA2-554A-808B-B8F19404052D}" type="parTrans" cxnId="{8E8469B8-18E0-1545-A4E7-4EA8D10266E5}">
      <dgm:prSet/>
      <dgm:spPr/>
      <dgm:t>
        <a:bodyPr/>
        <a:lstStyle/>
        <a:p>
          <a:endParaRPr lang="it-IT"/>
        </a:p>
      </dgm:t>
    </dgm:pt>
    <dgm:pt modelId="{2B44F4CC-7FC7-5047-9230-EA8DAB0D1346}" type="sibTrans" cxnId="{8E8469B8-18E0-1545-A4E7-4EA8D10266E5}">
      <dgm:prSet/>
      <dgm:spPr/>
      <dgm:t>
        <a:bodyPr/>
        <a:lstStyle/>
        <a:p>
          <a:endParaRPr lang="it-IT"/>
        </a:p>
      </dgm:t>
    </dgm:pt>
    <dgm:pt modelId="{0801C4A4-9FC5-3B49-8959-2D689D61B053}">
      <dgm:prSet phldrT="[Testo]"/>
      <dgm:spPr/>
      <dgm:t>
        <a:bodyPr/>
        <a:lstStyle/>
        <a:p>
          <a:r>
            <a:rPr lang="it-IT" dirty="0"/>
            <a:t>2.2.</a:t>
          </a:r>
        </a:p>
      </dgm:t>
    </dgm:pt>
    <dgm:pt modelId="{90D5A676-A045-6349-80AD-D01A54F1F22C}" type="parTrans" cxnId="{43A88417-5BE5-454B-A1D9-91E563CF57BD}">
      <dgm:prSet/>
      <dgm:spPr/>
      <dgm:t>
        <a:bodyPr/>
        <a:lstStyle/>
        <a:p>
          <a:endParaRPr lang="it-IT"/>
        </a:p>
      </dgm:t>
    </dgm:pt>
    <dgm:pt modelId="{52F05458-ADA4-BE4A-8882-9995D691F0A2}" type="sibTrans" cxnId="{43A88417-5BE5-454B-A1D9-91E563CF57BD}">
      <dgm:prSet/>
      <dgm:spPr/>
      <dgm:t>
        <a:bodyPr/>
        <a:lstStyle/>
        <a:p>
          <a:endParaRPr lang="it-IT"/>
        </a:p>
      </dgm:t>
    </dgm:pt>
    <dgm:pt modelId="{D37808CE-2254-BC4E-AE62-2E6022450440}">
      <dgm:prSet phldrT="[Testo]"/>
      <dgm:spPr/>
      <dgm:t>
        <a:bodyPr/>
        <a:lstStyle/>
        <a:p>
          <a:r>
            <a:rPr lang="it-IT" dirty="0"/>
            <a:t>2.3</a:t>
          </a:r>
        </a:p>
      </dgm:t>
    </dgm:pt>
    <dgm:pt modelId="{5AC6472A-0DBB-7F4F-A1D6-51EC0921626F}" type="parTrans" cxnId="{E7B5CF5D-C2A0-0346-938A-E5419605D7BA}">
      <dgm:prSet/>
      <dgm:spPr/>
      <dgm:t>
        <a:bodyPr/>
        <a:lstStyle/>
        <a:p>
          <a:endParaRPr lang="it-IT"/>
        </a:p>
      </dgm:t>
    </dgm:pt>
    <dgm:pt modelId="{468B1B72-7C83-4D4E-9229-F01EBCA345A9}" type="sibTrans" cxnId="{E7B5CF5D-C2A0-0346-938A-E5419605D7BA}">
      <dgm:prSet/>
      <dgm:spPr/>
      <dgm:t>
        <a:bodyPr/>
        <a:lstStyle/>
        <a:p>
          <a:endParaRPr lang="it-IT"/>
        </a:p>
      </dgm:t>
    </dgm:pt>
    <dgm:pt modelId="{5E8BDBBB-2123-ED48-83F0-4EA89B83A8A3}">
      <dgm:prSet phldrT="[Testo]"/>
      <dgm:spPr/>
      <dgm:t>
        <a:bodyPr/>
        <a:lstStyle/>
        <a:p>
          <a:r>
            <a:rPr lang="it-IT" dirty="0"/>
            <a:t>3.1</a:t>
          </a:r>
        </a:p>
      </dgm:t>
    </dgm:pt>
    <dgm:pt modelId="{B6DAA6A2-7058-7E4D-BDBB-E1F11D01ED97}" type="parTrans" cxnId="{BB2E6DC4-C4A5-0343-82B8-3615A23AC311}">
      <dgm:prSet/>
      <dgm:spPr/>
      <dgm:t>
        <a:bodyPr/>
        <a:lstStyle/>
        <a:p>
          <a:endParaRPr lang="it-IT"/>
        </a:p>
      </dgm:t>
    </dgm:pt>
    <dgm:pt modelId="{A03C313B-5817-AD48-8F0D-9EF79D3DEFD5}" type="sibTrans" cxnId="{BB2E6DC4-C4A5-0343-82B8-3615A23AC311}">
      <dgm:prSet/>
      <dgm:spPr/>
      <dgm:t>
        <a:bodyPr/>
        <a:lstStyle/>
        <a:p>
          <a:endParaRPr lang="it-IT"/>
        </a:p>
      </dgm:t>
    </dgm:pt>
    <dgm:pt modelId="{7EC347F7-AFB6-B949-A39A-AB53522CDFCB}" type="pres">
      <dgm:prSet presAssocID="{E675029E-4D8E-7A45-BDB8-37B6A437052D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20DE5FD2-FC17-4946-8822-1DF37E8EE2E2}" type="pres">
      <dgm:prSet presAssocID="{5E8FEFCC-93B3-EE46-A4B2-C1CBB79F0F66}" presName="Accent1" presStyleCnt="0"/>
      <dgm:spPr/>
    </dgm:pt>
    <dgm:pt modelId="{825B14F2-65E7-E147-8CE8-3DC8382F4AF3}" type="pres">
      <dgm:prSet presAssocID="{5E8FEFCC-93B3-EE46-A4B2-C1CBB79F0F66}" presName="Accent" presStyleLbl="node1" presStyleIdx="0" presStyleCnt="7"/>
      <dgm:spPr/>
    </dgm:pt>
    <dgm:pt modelId="{0FA75710-AAEE-4D49-811B-5B6E24AFAFCC}" type="pres">
      <dgm:prSet presAssocID="{5E8FEFCC-93B3-EE46-A4B2-C1CBB79F0F66}" presName="Parent1" presStyleLbl="revTx" presStyleIdx="0" presStyleCnt="7">
        <dgm:presLayoutVars>
          <dgm:chMax val="1"/>
          <dgm:chPref val="1"/>
          <dgm:bulletEnabled val="1"/>
        </dgm:presLayoutVars>
      </dgm:prSet>
      <dgm:spPr/>
    </dgm:pt>
    <dgm:pt modelId="{ED5DAA79-DE7F-6549-9491-40D7B55CAF69}" type="pres">
      <dgm:prSet presAssocID="{F4D38BE1-5972-7A44-B6E8-039B631FE315}" presName="Accent2" presStyleCnt="0"/>
      <dgm:spPr/>
    </dgm:pt>
    <dgm:pt modelId="{01CE953C-F015-2E44-A338-220FFD43D64D}" type="pres">
      <dgm:prSet presAssocID="{F4D38BE1-5972-7A44-B6E8-039B631FE315}" presName="Accent" presStyleLbl="node1" presStyleIdx="1" presStyleCnt="7"/>
      <dgm:spPr/>
    </dgm:pt>
    <dgm:pt modelId="{F30762AE-19E0-544E-921D-6C032BCBE40D}" type="pres">
      <dgm:prSet presAssocID="{F4D38BE1-5972-7A44-B6E8-039B631FE315}" presName="Parent2" presStyleLbl="revTx" presStyleIdx="1" presStyleCnt="7">
        <dgm:presLayoutVars>
          <dgm:chMax val="1"/>
          <dgm:chPref val="1"/>
          <dgm:bulletEnabled val="1"/>
        </dgm:presLayoutVars>
      </dgm:prSet>
      <dgm:spPr/>
    </dgm:pt>
    <dgm:pt modelId="{7E99986A-923E-BB44-91E8-CBE9552FBB21}" type="pres">
      <dgm:prSet presAssocID="{CB512D4E-2436-F840-B541-29FB3C6D6542}" presName="Accent3" presStyleCnt="0"/>
      <dgm:spPr/>
    </dgm:pt>
    <dgm:pt modelId="{A053813C-82A1-6742-AB0A-340539103E92}" type="pres">
      <dgm:prSet presAssocID="{CB512D4E-2436-F840-B541-29FB3C6D6542}" presName="Accent" presStyleLbl="node1" presStyleIdx="2" presStyleCnt="7"/>
      <dgm:spPr/>
    </dgm:pt>
    <dgm:pt modelId="{3586562A-EF7B-FD4B-9840-BA574D6F033A}" type="pres">
      <dgm:prSet presAssocID="{CB512D4E-2436-F840-B541-29FB3C6D6542}" presName="Parent3" presStyleLbl="revTx" presStyleIdx="2" presStyleCnt="7">
        <dgm:presLayoutVars>
          <dgm:chMax val="1"/>
          <dgm:chPref val="1"/>
          <dgm:bulletEnabled val="1"/>
        </dgm:presLayoutVars>
      </dgm:prSet>
      <dgm:spPr/>
    </dgm:pt>
    <dgm:pt modelId="{21AE044F-8162-1746-B9B7-27AB05E2C1FE}" type="pres">
      <dgm:prSet presAssocID="{A7BAE543-E80B-9548-9296-25F6A9CDF923}" presName="Accent4" presStyleCnt="0"/>
      <dgm:spPr/>
    </dgm:pt>
    <dgm:pt modelId="{1A23D1AD-6AE2-6F4F-822F-EBBF440732DD}" type="pres">
      <dgm:prSet presAssocID="{A7BAE543-E80B-9548-9296-25F6A9CDF923}" presName="Accent" presStyleLbl="node1" presStyleIdx="3" presStyleCnt="7"/>
      <dgm:spPr/>
    </dgm:pt>
    <dgm:pt modelId="{DD2D8AC3-05B6-DB49-9AFB-D3EB680F22EE}" type="pres">
      <dgm:prSet presAssocID="{A7BAE543-E80B-9548-9296-25F6A9CDF923}" presName="Parent4" presStyleLbl="revTx" presStyleIdx="3" presStyleCnt="7">
        <dgm:presLayoutVars>
          <dgm:chMax val="1"/>
          <dgm:chPref val="1"/>
          <dgm:bulletEnabled val="1"/>
        </dgm:presLayoutVars>
      </dgm:prSet>
      <dgm:spPr/>
    </dgm:pt>
    <dgm:pt modelId="{8F7B937C-3EEC-6B4E-945F-15ACCB1E21A9}" type="pres">
      <dgm:prSet presAssocID="{0801C4A4-9FC5-3B49-8959-2D689D61B053}" presName="Accent5" presStyleCnt="0"/>
      <dgm:spPr/>
    </dgm:pt>
    <dgm:pt modelId="{F37429A4-0A20-9C4D-AA86-7C7E90F0E2D0}" type="pres">
      <dgm:prSet presAssocID="{0801C4A4-9FC5-3B49-8959-2D689D61B053}" presName="Accent" presStyleLbl="node1" presStyleIdx="4" presStyleCnt="7"/>
      <dgm:spPr/>
    </dgm:pt>
    <dgm:pt modelId="{C2B80EF3-53E4-ED45-A0C5-3F4FCC7DB32D}" type="pres">
      <dgm:prSet presAssocID="{0801C4A4-9FC5-3B49-8959-2D689D61B053}" presName="Parent5" presStyleLbl="revTx" presStyleIdx="4" presStyleCnt="7">
        <dgm:presLayoutVars>
          <dgm:chMax val="1"/>
          <dgm:chPref val="1"/>
          <dgm:bulletEnabled val="1"/>
        </dgm:presLayoutVars>
      </dgm:prSet>
      <dgm:spPr/>
    </dgm:pt>
    <dgm:pt modelId="{44579C34-9FE7-5D47-BD35-111D706F95B8}" type="pres">
      <dgm:prSet presAssocID="{D37808CE-2254-BC4E-AE62-2E6022450440}" presName="Accent6" presStyleCnt="0"/>
      <dgm:spPr/>
    </dgm:pt>
    <dgm:pt modelId="{5BEA9557-5DCE-1046-9D4E-454FF3118C4D}" type="pres">
      <dgm:prSet presAssocID="{D37808CE-2254-BC4E-AE62-2E6022450440}" presName="Accent" presStyleLbl="node1" presStyleIdx="5" presStyleCnt="7"/>
      <dgm:spPr/>
    </dgm:pt>
    <dgm:pt modelId="{1CC73146-3C8E-5441-83BF-AEDC1B414C90}" type="pres">
      <dgm:prSet presAssocID="{D37808CE-2254-BC4E-AE62-2E6022450440}" presName="Parent6" presStyleLbl="revTx" presStyleIdx="5" presStyleCnt="7">
        <dgm:presLayoutVars>
          <dgm:chMax val="1"/>
          <dgm:chPref val="1"/>
          <dgm:bulletEnabled val="1"/>
        </dgm:presLayoutVars>
      </dgm:prSet>
      <dgm:spPr/>
    </dgm:pt>
    <dgm:pt modelId="{9451C193-716E-C440-9DC2-E1504F856A2B}" type="pres">
      <dgm:prSet presAssocID="{5E8BDBBB-2123-ED48-83F0-4EA89B83A8A3}" presName="Accent7" presStyleCnt="0"/>
      <dgm:spPr/>
    </dgm:pt>
    <dgm:pt modelId="{D46208CD-E201-4644-B872-48D84644BA04}" type="pres">
      <dgm:prSet presAssocID="{5E8BDBBB-2123-ED48-83F0-4EA89B83A8A3}" presName="Accent" presStyleLbl="node1" presStyleIdx="6" presStyleCnt="7"/>
      <dgm:spPr/>
    </dgm:pt>
    <dgm:pt modelId="{57BCAABB-D2A6-DB46-8A47-EC005061B671}" type="pres">
      <dgm:prSet presAssocID="{5E8BDBBB-2123-ED48-83F0-4EA89B83A8A3}" presName="Parent7" presStyleLbl="revTx" presStyleIdx="6" presStyleCnt="7">
        <dgm:presLayoutVars>
          <dgm:chMax val="1"/>
          <dgm:chPref val="1"/>
          <dgm:bulletEnabled val="1"/>
        </dgm:presLayoutVars>
      </dgm:prSet>
      <dgm:spPr/>
    </dgm:pt>
  </dgm:ptLst>
  <dgm:cxnLst>
    <dgm:cxn modelId="{43A88417-5BE5-454B-A1D9-91E563CF57BD}" srcId="{E675029E-4D8E-7A45-BDB8-37B6A437052D}" destId="{0801C4A4-9FC5-3B49-8959-2D689D61B053}" srcOrd="4" destOrd="0" parTransId="{90D5A676-A045-6349-80AD-D01A54F1F22C}" sibTransId="{52F05458-ADA4-BE4A-8882-9995D691F0A2}"/>
    <dgm:cxn modelId="{0A2CB118-161E-6247-933D-E41AA151853A}" type="presOf" srcId="{5E8FEFCC-93B3-EE46-A4B2-C1CBB79F0F66}" destId="{0FA75710-AAEE-4D49-811B-5B6E24AFAFCC}" srcOrd="0" destOrd="0" presId="urn:microsoft.com/office/officeart/2009/layout/CircleArrowProcess"/>
    <dgm:cxn modelId="{877F6722-61CD-174A-A210-8755E32AA032}" srcId="{E675029E-4D8E-7A45-BDB8-37B6A437052D}" destId="{5E8FEFCC-93B3-EE46-A4B2-C1CBB79F0F66}" srcOrd="0" destOrd="0" parTransId="{914EFD16-16A0-EF41-87CE-A50F37816D90}" sibTransId="{6F88BB40-ED8E-964E-A29D-325D409CA16D}"/>
    <dgm:cxn modelId="{AF154A24-E9DE-DF46-A08A-9EC744BDF6AC}" type="presOf" srcId="{A7BAE543-E80B-9548-9296-25F6A9CDF923}" destId="{DD2D8AC3-05B6-DB49-9AFB-D3EB680F22EE}" srcOrd="0" destOrd="0" presId="urn:microsoft.com/office/officeart/2009/layout/CircleArrowProcess"/>
    <dgm:cxn modelId="{A9729E3C-3581-E44F-BD73-B8D69BA4CE73}" type="presOf" srcId="{0801C4A4-9FC5-3B49-8959-2D689D61B053}" destId="{C2B80EF3-53E4-ED45-A0C5-3F4FCC7DB32D}" srcOrd="0" destOrd="0" presId="urn:microsoft.com/office/officeart/2009/layout/CircleArrowProcess"/>
    <dgm:cxn modelId="{CED5CC3E-EAB1-B949-B481-4EF125F30467}" srcId="{E675029E-4D8E-7A45-BDB8-37B6A437052D}" destId="{CB512D4E-2436-F840-B541-29FB3C6D6542}" srcOrd="2" destOrd="0" parTransId="{6CE19A4B-203E-2445-99B7-CE2D82FD19A4}" sibTransId="{86A0BB8A-CD49-2A45-B3E9-58702DB45353}"/>
    <dgm:cxn modelId="{68A8B641-FDA9-C244-A8D1-82CD8E5D4DB0}" type="presOf" srcId="{5E8BDBBB-2123-ED48-83F0-4EA89B83A8A3}" destId="{57BCAABB-D2A6-DB46-8A47-EC005061B671}" srcOrd="0" destOrd="0" presId="urn:microsoft.com/office/officeart/2009/layout/CircleArrowProcess"/>
    <dgm:cxn modelId="{95D7244F-02D1-E14B-BD37-0802FC9131F5}" type="presOf" srcId="{F4D38BE1-5972-7A44-B6E8-039B631FE315}" destId="{F30762AE-19E0-544E-921D-6C032BCBE40D}" srcOrd="0" destOrd="0" presId="urn:microsoft.com/office/officeart/2009/layout/CircleArrowProcess"/>
    <dgm:cxn modelId="{E7B5CF5D-C2A0-0346-938A-E5419605D7BA}" srcId="{E675029E-4D8E-7A45-BDB8-37B6A437052D}" destId="{D37808CE-2254-BC4E-AE62-2E6022450440}" srcOrd="5" destOrd="0" parTransId="{5AC6472A-0DBB-7F4F-A1D6-51EC0921626F}" sibTransId="{468B1B72-7C83-4D4E-9229-F01EBCA345A9}"/>
    <dgm:cxn modelId="{64413370-597E-3644-B327-95BE9D24553D}" srcId="{E675029E-4D8E-7A45-BDB8-37B6A437052D}" destId="{F4D38BE1-5972-7A44-B6E8-039B631FE315}" srcOrd="1" destOrd="0" parTransId="{D9CFAF61-69BD-1642-93C5-CB2C1807066A}" sibTransId="{ADCE7D9F-D1E6-3D43-AA7B-8CAE670DCB7B}"/>
    <dgm:cxn modelId="{95F3FB7B-8490-E343-A166-CF7F03509023}" type="presOf" srcId="{E675029E-4D8E-7A45-BDB8-37B6A437052D}" destId="{7EC347F7-AFB6-B949-A39A-AB53522CDFCB}" srcOrd="0" destOrd="0" presId="urn:microsoft.com/office/officeart/2009/layout/CircleArrowProcess"/>
    <dgm:cxn modelId="{4CC1B188-C6AA-B042-8C66-068CF64BBAE8}" type="presOf" srcId="{CB512D4E-2436-F840-B541-29FB3C6D6542}" destId="{3586562A-EF7B-FD4B-9840-BA574D6F033A}" srcOrd="0" destOrd="0" presId="urn:microsoft.com/office/officeart/2009/layout/CircleArrowProcess"/>
    <dgm:cxn modelId="{8E8469B8-18E0-1545-A4E7-4EA8D10266E5}" srcId="{E675029E-4D8E-7A45-BDB8-37B6A437052D}" destId="{A7BAE543-E80B-9548-9296-25F6A9CDF923}" srcOrd="3" destOrd="0" parTransId="{979EE770-BCA2-554A-808B-B8F19404052D}" sibTransId="{2B44F4CC-7FC7-5047-9230-EA8DAB0D1346}"/>
    <dgm:cxn modelId="{BB2E6DC4-C4A5-0343-82B8-3615A23AC311}" srcId="{E675029E-4D8E-7A45-BDB8-37B6A437052D}" destId="{5E8BDBBB-2123-ED48-83F0-4EA89B83A8A3}" srcOrd="6" destOrd="0" parTransId="{B6DAA6A2-7058-7E4D-BDBB-E1F11D01ED97}" sibTransId="{A03C313B-5817-AD48-8F0D-9EF79D3DEFD5}"/>
    <dgm:cxn modelId="{10F9DADD-D508-5C43-A7EE-61CF501EF272}" type="presOf" srcId="{D37808CE-2254-BC4E-AE62-2E6022450440}" destId="{1CC73146-3C8E-5441-83BF-AEDC1B414C90}" srcOrd="0" destOrd="0" presId="urn:microsoft.com/office/officeart/2009/layout/CircleArrowProcess"/>
    <dgm:cxn modelId="{006F1DFE-E0B9-EE42-ABF7-3448D12F2BA9}" type="presParOf" srcId="{7EC347F7-AFB6-B949-A39A-AB53522CDFCB}" destId="{20DE5FD2-FC17-4946-8822-1DF37E8EE2E2}" srcOrd="0" destOrd="0" presId="urn:microsoft.com/office/officeart/2009/layout/CircleArrowProcess"/>
    <dgm:cxn modelId="{A4F5FA89-1EED-A34D-B40E-E9AD84356E7B}" type="presParOf" srcId="{20DE5FD2-FC17-4946-8822-1DF37E8EE2E2}" destId="{825B14F2-65E7-E147-8CE8-3DC8382F4AF3}" srcOrd="0" destOrd="0" presId="urn:microsoft.com/office/officeart/2009/layout/CircleArrowProcess"/>
    <dgm:cxn modelId="{BF96DF16-31E3-B047-9B5D-B6D813A9475C}" type="presParOf" srcId="{7EC347F7-AFB6-B949-A39A-AB53522CDFCB}" destId="{0FA75710-AAEE-4D49-811B-5B6E24AFAFCC}" srcOrd="1" destOrd="0" presId="urn:microsoft.com/office/officeart/2009/layout/CircleArrowProcess"/>
    <dgm:cxn modelId="{BE0B858D-642C-2543-8A71-A135829AD3C6}" type="presParOf" srcId="{7EC347F7-AFB6-B949-A39A-AB53522CDFCB}" destId="{ED5DAA79-DE7F-6549-9491-40D7B55CAF69}" srcOrd="2" destOrd="0" presId="urn:microsoft.com/office/officeart/2009/layout/CircleArrowProcess"/>
    <dgm:cxn modelId="{81050D89-56CA-A14B-B0B5-8085B848FB5A}" type="presParOf" srcId="{ED5DAA79-DE7F-6549-9491-40D7B55CAF69}" destId="{01CE953C-F015-2E44-A338-220FFD43D64D}" srcOrd="0" destOrd="0" presId="urn:microsoft.com/office/officeart/2009/layout/CircleArrowProcess"/>
    <dgm:cxn modelId="{7518089B-61CD-064F-8479-F83596C4637D}" type="presParOf" srcId="{7EC347F7-AFB6-B949-A39A-AB53522CDFCB}" destId="{F30762AE-19E0-544E-921D-6C032BCBE40D}" srcOrd="3" destOrd="0" presId="urn:microsoft.com/office/officeart/2009/layout/CircleArrowProcess"/>
    <dgm:cxn modelId="{C45148FB-F8B9-494C-9F79-E606BFEAAF9B}" type="presParOf" srcId="{7EC347F7-AFB6-B949-A39A-AB53522CDFCB}" destId="{7E99986A-923E-BB44-91E8-CBE9552FBB21}" srcOrd="4" destOrd="0" presId="urn:microsoft.com/office/officeart/2009/layout/CircleArrowProcess"/>
    <dgm:cxn modelId="{62B9326C-EA35-D642-B7C1-2B741999D870}" type="presParOf" srcId="{7E99986A-923E-BB44-91E8-CBE9552FBB21}" destId="{A053813C-82A1-6742-AB0A-340539103E92}" srcOrd="0" destOrd="0" presId="urn:microsoft.com/office/officeart/2009/layout/CircleArrowProcess"/>
    <dgm:cxn modelId="{724F3565-F064-CD48-A194-DA9729F65BF9}" type="presParOf" srcId="{7EC347F7-AFB6-B949-A39A-AB53522CDFCB}" destId="{3586562A-EF7B-FD4B-9840-BA574D6F033A}" srcOrd="5" destOrd="0" presId="urn:microsoft.com/office/officeart/2009/layout/CircleArrowProcess"/>
    <dgm:cxn modelId="{520530A5-9DAA-FF48-AC61-DD2A78762B42}" type="presParOf" srcId="{7EC347F7-AFB6-B949-A39A-AB53522CDFCB}" destId="{21AE044F-8162-1746-B9B7-27AB05E2C1FE}" srcOrd="6" destOrd="0" presId="urn:microsoft.com/office/officeart/2009/layout/CircleArrowProcess"/>
    <dgm:cxn modelId="{DB91806D-620C-424B-B109-105FF4BDE514}" type="presParOf" srcId="{21AE044F-8162-1746-B9B7-27AB05E2C1FE}" destId="{1A23D1AD-6AE2-6F4F-822F-EBBF440732DD}" srcOrd="0" destOrd="0" presId="urn:microsoft.com/office/officeart/2009/layout/CircleArrowProcess"/>
    <dgm:cxn modelId="{501C60A1-56FA-F84F-895C-DDA4B54170E6}" type="presParOf" srcId="{7EC347F7-AFB6-B949-A39A-AB53522CDFCB}" destId="{DD2D8AC3-05B6-DB49-9AFB-D3EB680F22EE}" srcOrd="7" destOrd="0" presId="urn:microsoft.com/office/officeart/2009/layout/CircleArrowProcess"/>
    <dgm:cxn modelId="{0305F219-4A52-0446-A8A3-D8BB46E69B22}" type="presParOf" srcId="{7EC347F7-AFB6-B949-A39A-AB53522CDFCB}" destId="{8F7B937C-3EEC-6B4E-945F-15ACCB1E21A9}" srcOrd="8" destOrd="0" presId="urn:microsoft.com/office/officeart/2009/layout/CircleArrowProcess"/>
    <dgm:cxn modelId="{9650D25A-8174-2C4F-AC05-EAB902B50A3A}" type="presParOf" srcId="{8F7B937C-3EEC-6B4E-945F-15ACCB1E21A9}" destId="{F37429A4-0A20-9C4D-AA86-7C7E90F0E2D0}" srcOrd="0" destOrd="0" presId="urn:microsoft.com/office/officeart/2009/layout/CircleArrowProcess"/>
    <dgm:cxn modelId="{1F7C416F-C9C5-8D49-B5C3-4009C4969DCF}" type="presParOf" srcId="{7EC347F7-AFB6-B949-A39A-AB53522CDFCB}" destId="{C2B80EF3-53E4-ED45-A0C5-3F4FCC7DB32D}" srcOrd="9" destOrd="0" presId="urn:microsoft.com/office/officeart/2009/layout/CircleArrowProcess"/>
    <dgm:cxn modelId="{119BC55E-4146-0F4D-857E-A02736ABA106}" type="presParOf" srcId="{7EC347F7-AFB6-B949-A39A-AB53522CDFCB}" destId="{44579C34-9FE7-5D47-BD35-111D706F95B8}" srcOrd="10" destOrd="0" presId="urn:microsoft.com/office/officeart/2009/layout/CircleArrowProcess"/>
    <dgm:cxn modelId="{D9F7EE89-E594-6242-BD60-BA99A327C6B3}" type="presParOf" srcId="{44579C34-9FE7-5D47-BD35-111D706F95B8}" destId="{5BEA9557-5DCE-1046-9D4E-454FF3118C4D}" srcOrd="0" destOrd="0" presId="urn:microsoft.com/office/officeart/2009/layout/CircleArrowProcess"/>
    <dgm:cxn modelId="{E1295DD3-E714-9144-ABA2-B94296B0E124}" type="presParOf" srcId="{7EC347F7-AFB6-B949-A39A-AB53522CDFCB}" destId="{1CC73146-3C8E-5441-83BF-AEDC1B414C90}" srcOrd="11" destOrd="0" presId="urn:microsoft.com/office/officeart/2009/layout/CircleArrowProcess"/>
    <dgm:cxn modelId="{FF7AC1A6-7595-4E49-B385-25D4F81AFDC5}" type="presParOf" srcId="{7EC347F7-AFB6-B949-A39A-AB53522CDFCB}" destId="{9451C193-716E-C440-9DC2-E1504F856A2B}" srcOrd="12" destOrd="0" presId="urn:microsoft.com/office/officeart/2009/layout/CircleArrowProcess"/>
    <dgm:cxn modelId="{C21B5C00-0D61-2B41-9CCD-4C1DB01FB5AE}" type="presParOf" srcId="{9451C193-716E-C440-9DC2-E1504F856A2B}" destId="{D46208CD-E201-4644-B872-48D84644BA04}" srcOrd="0" destOrd="0" presId="urn:microsoft.com/office/officeart/2009/layout/CircleArrowProcess"/>
    <dgm:cxn modelId="{D3B9A4AD-0C46-EB41-B54C-A0D1DDE66B2E}" type="presParOf" srcId="{7EC347F7-AFB6-B949-A39A-AB53522CDFCB}" destId="{57BCAABB-D2A6-DB46-8A47-EC005061B671}" srcOrd="1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75029E-4D8E-7A45-BDB8-37B6A437052D}" type="doc">
      <dgm:prSet loTypeId="urn:microsoft.com/office/officeart/2009/layout/CircleArrow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E8FEFCC-93B3-EE46-A4B2-C1CBB79F0F66}">
      <dgm:prSet phldrT="[Testo]"/>
      <dgm:spPr/>
      <dgm:t>
        <a:bodyPr/>
        <a:lstStyle/>
        <a:p>
          <a:r>
            <a:rPr lang="it-IT" dirty="0"/>
            <a:t>3.2</a:t>
          </a:r>
        </a:p>
      </dgm:t>
    </dgm:pt>
    <dgm:pt modelId="{914EFD16-16A0-EF41-87CE-A50F37816D90}" type="parTrans" cxnId="{877F6722-61CD-174A-A210-8755E32AA032}">
      <dgm:prSet/>
      <dgm:spPr/>
      <dgm:t>
        <a:bodyPr/>
        <a:lstStyle/>
        <a:p>
          <a:endParaRPr lang="it-IT"/>
        </a:p>
      </dgm:t>
    </dgm:pt>
    <dgm:pt modelId="{6F88BB40-ED8E-964E-A29D-325D409CA16D}" type="sibTrans" cxnId="{877F6722-61CD-174A-A210-8755E32AA032}">
      <dgm:prSet/>
      <dgm:spPr/>
      <dgm:t>
        <a:bodyPr/>
        <a:lstStyle/>
        <a:p>
          <a:endParaRPr lang="it-IT"/>
        </a:p>
      </dgm:t>
    </dgm:pt>
    <dgm:pt modelId="{F4D38BE1-5972-7A44-B6E8-039B631FE315}">
      <dgm:prSet phldrT="[Testo]"/>
      <dgm:spPr/>
      <dgm:t>
        <a:bodyPr/>
        <a:lstStyle/>
        <a:p>
          <a:r>
            <a:rPr lang="it-IT" dirty="0"/>
            <a:t>3.3</a:t>
          </a:r>
        </a:p>
      </dgm:t>
    </dgm:pt>
    <dgm:pt modelId="{D9CFAF61-69BD-1642-93C5-CB2C1807066A}" type="parTrans" cxnId="{64413370-597E-3644-B327-95BE9D24553D}">
      <dgm:prSet/>
      <dgm:spPr/>
      <dgm:t>
        <a:bodyPr/>
        <a:lstStyle/>
        <a:p>
          <a:endParaRPr lang="it-IT"/>
        </a:p>
      </dgm:t>
    </dgm:pt>
    <dgm:pt modelId="{ADCE7D9F-D1E6-3D43-AA7B-8CAE670DCB7B}" type="sibTrans" cxnId="{64413370-597E-3644-B327-95BE9D24553D}">
      <dgm:prSet/>
      <dgm:spPr/>
      <dgm:t>
        <a:bodyPr/>
        <a:lstStyle/>
        <a:p>
          <a:endParaRPr lang="it-IT"/>
        </a:p>
      </dgm:t>
    </dgm:pt>
    <dgm:pt modelId="{CB512D4E-2436-F840-B541-29FB3C6D6542}">
      <dgm:prSet phldrT="[Testo]"/>
      <dgm:spPr/>
      <dgm:t>
        <a:bodyPr/>
        <a:lstStyle/>
        <a:p>
          <a:r>
            <a:rPr lang="it-IT" dirty="0"/>
            <a:t>4</a:t>
          </a:r>
        </a:p>
      </dgm:t>
    </dgm:pt>
    <dgm:pt modelId="{6CE19A4B-203E-2445-99B7-CE2D82FD19A4}" type="parTrans" cxnId="{CED5CC3E-EAB1-B949-B481-4EF125F30467}">
      <dgm:prSet/>
      <dgm:spPr/>
      <dgm:t>
        <a:bodyPr/>
        <a:lstStyle/>
        <a:p>
          <a:endParaRPr lang="it-IT"/>
        </a:p>
      </dgm:t>
    </dgm:pt>
    <dgm:pt modelId="{86A0BB8A-CD49-2A45-B3E9-58702DB45353}" type="sibTrans" cxnId="{CED5CC3E-EAB1-B949-B481-4EF125F30467}">
      <dgm:prSet/>
      <dgm:spPr/>
      <dgm:t>
        <a:bodyPr/>
        <a:lstStyle/>
        <a:p>
          <a:endParaRPr lang="it-IT"/>
        </a:p>
      </dgm:t>
    </dgm:pt>
    <dgm:pt modelId="{A7BAE543-E80B-9548-9296-25F6A9CDF923}">
      <dgm:prSet phldrT="[Testo]"/>
      <dgm:spPr/>
      <dgm:t>
        <a:bodyPr/>
        <a:lstStyle/>
        <a:p>
          <a:r>
            <a:rPr lang="it-IT" dirty="0"/>
            <a:t>5.1</a:t>
          </a:r>
        </a:p>
      </dgm:t>
    </dgm:pt>
    <dgm:pt modelId="{979EE770-BCA2-554A-808B-B8F19404052D}" type="parTrans" cxnId="{8E8469B8-18E0-1545-A4E7-4EA8D10266E5}">
      <dgm:prSet/>
      <dgm:spPr/>
      <dgm:t>
        <a:bodyPr/>
        <a:lstStyle/>
        <a:p>
          <a:endParaRPr lang="it-IT"/>
        </a:p>
      </dgm:t>
    </dgm:pt>
    <dgm:pt modelId="{2B44F4CC-7FC7-5047-9230-EA8DAB0D1346}" type="sibTrans" cxnId="{8E8469B8-18E0-1545-A4E7-4EA8D10266E5}">
      <dgm:prSet/>
      <dgm:spPr/>
      <dgm:t>
        <a:bodyPr/>
        <a:lstStyle/>
        <a:p>
          <a:endParaRPr lang="it-IT"/>
        </a:p>
      </dgm:t>
    </dgm:pt>
    <dgm:pt modelId="{0801C4A4-9FC5-3B49-8959-2D689D61B053}">
      <dgm:prSet phldrT="[Testo]"/>
      <dgm:spPr/>
      <dgm:t>
        <a:bodyPr/>
        <a:lstStyle/>
        <a:p>
          <a:r>
            <a:rPr lang="it-IT" dirty="0"/>
            <a:t>5.2.</a:t>
          </a:r>
        </a:p>
      </dgm:t>
    </dgm:pt>
    <dgm:pt modelId="{90D5A676-A045-6349-80AD-D01A54F1F22C}" type="parTrans" cxnId="{43A88417-5BE5-454B-A1D9-91E563CF57BD}">
      <dgm:prSet/>
      <dgm:spPr/>
      <dgm:t>
        <a:bodyPr/>
        <a:lstStyle/>
        <a:p>
          <a:endParaRPr lang="it-IT"/>
        </a:p>
      </dgm:t>
    </dgm:pt>
    <dgm:pt modelId="{52F05458-ADA4-BE4A-8882-9995D691F0A2}" type="sibTrans" cxnId="{43A88417-5BE5-454B-A1D9-91E563CF57BD}">
      <dgm:prSet/>
      <dgm:spPr/>
      <dgm:t>
        <a:bodyPr/>
        <a:lstStyle/>
        <a:p>
          <a:endParaRPr lang="it-IT"/>
        </a:p>
      </dgm:t>
    </dgm:pt>
    <dgm:pt modelId="{D37808CE-2254-BC4E-AE62-2E6022450440}">
      <dgm:prSet phldrT="[Testo]"/>
      <dgm:spPr/>
      <dgm:t>
        <a:bodyPr/>
        <a:lstStyle/>
        <a:p>
          <a:r>
            <a:rPr lang="it-IT" dirty="0"/>
            <a:t>6</a:t>
          </a:r>
        </a:p>
      </dgm:t>
    </dgm:pt>
    <dgm:pt modelId="{5AC6472A-0DBB-7F4F-A1D6-51EC0921626F}" type="parTrans" cxnId="{E7B5CF5D-C2A0-0346-938A-E5419605D7BA}">
      <dgm:prSet/>
      <dgm:spPr/>
      <dgm:t>
        <a:bodyPr/>
        <a:lstStyle/>
        <a:p>
          <a:endParaRPr lang="it-IT"/>
        </a:p>
      </dgm:t>
    </dgm:pt>
    <dgm:pt modelId="{468B1B72-7C83-4D4E-9229-F01EBCA345A9}" type="sibTrans" cxnId="{E7B5CF5D-C2A0-0346-938A-E5419605D7BA}">
      <dgm:prSet/>
      <dgm:spPr/>
      <dgm:t>
        <a:bodyPr/>
        <a:lstStyle/>
        <a:p>
          <a:endParaRPr lang="it-IT"/>
        </a:p>
      </dgm:t>
    </dgm:pt>
    <dgm:pt modelId="{5E8BDBBB-2123-ED48-83F0-4EA89B83A8A3}">
      <dgm:prSet phldrT="[Testo]"/>
      <dgm:spPr/>
      <dgm:t>
        <a:bodyPr/>
        <a:lstStyle/>
        <a:p>
          <a:r>
            <a:rPr lang="it-IT" dirty="0"/>
            <a:t>7</a:t>
          </a:r>
        </a:p>
      </dgm:t>
    </dgm:pt>
    <dgm:pt modelId="{B6DAA6A2-7058-7E4D-BDBB-E1F11D01ED97}" type="parTrans" cxnId="{BB2E6DC4-C4A5-0343-82B8-3615A23AC311}">
      <dgm:prSet/>
      <dgm:spPr/>
      <dgm:t>
        <a:bodyPr/>
        <a:lstStyle/>
        <a:p>
          <a:endParaRPr lang="it-IT"/>
        </a:p>
      </dgm:t>
    </dgm:pt>
    <dgm:pt modelId="{A03C313B-5817-AD48-8F0D-9EF79D3DEFD5}" type="sibTrans" cxnId="{BB2E6DC4-C4A5-0343-82B8-3615A23AC311}">
      <dgm:prSet/>
      <dgm:spPr/>
      <dgm:t>
        <a:bodyPr/>
        <a:lstStyle/>
        <a:p>
          <a:endParaRPr lang="it-IT"/>
        </a:p>
      </dgm:t>
    </dgm:pt>
    <dgm:pt modelId="{7EC347F7-AFB6-B949-A39A-AB53522CDFCB}" type="pres">
      <dgm:prSet presAssocID="{E675029E-4D8E-7A45-BDB8-37B6A437052D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20DE5FD2-FC17-4946-8822-1DF37E8EE2E2}" type="pres">
      <dgm:prSet presAssocID="{5E8FEFCC-93B3-EE46-A4B2-C1CBB79F0F66}" presName="Accent1" presStyleCnt="0"/>
      <dgm:spPr/>
    </dgm:pt>
    <dgm:pt modelId="{825B14F2-65E7-E147-8CE8-3DC8382F4AF3}" type="pres">
      <dgm:prSet presAssocID="{5E8FEFCC-93B3-EE46-A4B2-C1CBB79F0F66}" presName="Accent" presStyleLbl="node1" presStyleIdx="0" presStyleCnt="7"/>
      <dgm:spPr/>
    </dgm:pt>
    <dgm:pt modelId="{0FA75710-AAEE-4D49-811B-5B6E24AFAFCC}" type="pres">
      <dgm:prSet presAssocID="{5E8FEFCC-93B3-EE46-A4B2-C1CBB79F0F66}" presName="Parent1" presStyleLbl="revTx" presStyleIdx="0" presStyleCnt="7">
        <dgm:presLayoutVars>
          <dgm:chMax val="1"/>
          <dgm:chPref val="1"/>
          <dgm:bulletEnabled val="1"/>
        </dgm:presLayoutVars>
      </dgm:prSet>
      <dgm:spPr/>
    </dgm:pt>
    <dgm:pt modelId="{ED5DAA79-DE7F-6549-9491-40D7B55CAF69}" type="pres">
      <dgm:prSet presAssocID="{F4D38BE1-5972-7A44-B6E8-039B631FE315}" presName="Accent2" presStyleCnt="0"/>
      <dgm:spPr/>
    </dgm:pt>
    <dgm:pt modelId="{01CE953C-F015-2E44-A338-220FFD43D64D}" type="pres">
      <dgm:prSet presAssocID="{F4D38BE1-5972-7A44-B6E8-039B631FE315}" presName="Accent" presStyleLbl="node1" presStyleIdx="1" presStyleCnt="7"/>
      <dgm:spPr/>
    </dgm:pt>
    <dgm:pt modelId="{F30762AE-19E0-544E-921D-6C032BCBE40D}" type="pres">
      <dgm:prSet presAssocID="{F4D38BE1-5972-7A44-B6E8-039B631FE315}" presName="Parent2" presStyleLbl="revTx" presStyleIdx="1" presStyleCnt="7">
        <dgm:presLayoutVars>
          <dgm:chMax val="1"/>
          <dgm:chPref val="1"/>
          <dgm:bulletEnabled val="1"/>
        </dgm:presLayoutVars>
      </dgm:prSet>
      <dgm:spPr/>
    </dgm:pt>
    <dgm:pt modelId="{7E99986A-923E-BB44-91E8-CBE9552FBB21}" type="pres">
      <dgm:prSet presAssocID="{CB512D4E-2436-F840-B541-29FB3C6D6542}" presName="Accent3" presStyleCnt="0"/>
      <dgm:spPr/>
    </dgm:pt>
    <dgm:pt modelId="{A053813C-82A1-6742-AB0A-340539103E92}" type="pres">
      <dgm:prSet presAssocID="{CB512D4E-2436-F840-B541-29FB3C6D6542}" presName="Accent" presStyleLbl="node1" presStyleIdx="2" presStyleCnt="7"/>
      <dgm:spPr/>
    </dgm:pt>
    <dgm:pt modelId="{3586562A-EF7B-FD4B-9840-BA574D6F033A}" type="pres">
      <dgm:prSet presAssocID="{CB512D4E-2436-F840-B541-29FB3C6D6542}" presName="Parent3" presStyleLbl="revTx" presStyleIdx="2" presStyleCnt="7">
        <dgm:presLayoutVars>
          <dgm:chMax val="1"/>
          <dgm:chPref val="1"/>
          <dgm:bulletEnabled val="1"/>
        </dgm:presLayoutVars>
      </dgm:prSet>
      <dgm:spPr/>
    </dgm:pt>
    <dgm:pt modelId="{21AE044F-8162-1746-B9B7-27AB05E2C1FE}" type="pres">
      <dgm:prSet presAssocID="{A7BAE543-E80B-9548-9296-25F6A9CDF923}" presName="Accent4" presStyleCnt="0"/>
      <dgm:spPr/>
    </dgm:pt>
    <dgm:pt modelId="{1A23D1AD-6AE2-6F4F-822F-EBBF440732DD}" type="pres">
      <dgm:prSet presAssocID="{A7BAE543-E80B-9548-9296-25F6A9CDF923}" presName="Accent" presStyleLbl="node1" presStyleIdx="3" presStyleCnt="7"/>
      <dgm:spPr/>
    </dgm:pt>
    <dgm:pt modelId="{DD2D8AC3-05B6-DB49-9AFB-D3EB680F22EE}" type="pres">
      <dgm:prSet presAssocID="{A7BAE543-E80B-9548-9296-25F6A9CDF923}" presName="Parent4" presStyleLbl="revTx" presStyleIdx="3" presStyleCnt="7">
        <dgm:presLayoutVars>
          <dgm:chMax val="1"/>
          <dgm:chPref val="1"/>
          <dgm:bulletEnabled val="1"/>
        </dgm:presLayoutVars>
      </dgm:prSet>
      <dgm:spPr/>
    </dgm:pt>
    <dgm:pt modelId="{8F7B937C-3EEC-6B4E-945F-15ACCB1E21A9}" type="pres">
      <dgm:prSet presAssocID="{0801C4A4-9FC5-3B49-8959-2D689D61B053}" presName="Accent5" presStyleCnt="0"/>
      <dgm:spPr/>
    </dgm:pt>
    <dgm:pt modelId="{F37429A4-0A20-9C4D-AA86-7C7E90F0E2D0}" type="pres">
      <dgm:prSet presAssocID="{0801C4A4-9FC5-3B49-8959-2D689D61B053}" presName="Accent" presStyleLbl="node1" presStyleIdx="4" presStyleCnt="7"/>
      <dgm:spPr/>
    </dgm:pt>
    <dgm:pt modelId="{C2B80EF3-53E4-ED45-A0C5-3F4FCC7DB32D}" type="pres">
      <dgm:prSet presAssocID="{0801C4A4-9FC5-3B49-8959-2D689D61B053}" presName="Parent5" presStyleLbl="revTx" presStyleIdx="4" presStyleCnt="7">
        <dgm:presLayoutVars>
          <dgm:chMax val="1"/>
          <dgm:chPref val="1"/>
          <dgm:bulletEnabled val="1"/>
        </dgm:presLayoutVars>
      </dgm:prSet>
      <dgm:spPr/>
    </dgm:pt>
    <dgm:pt modelId="{44579C34-9FE7-5D47-BD35-111D706F95B8}" type="pres">
      <dgm:prSet presAssocID="{D37808CE-2254-BC4E-AE62-2E6022450440}" presName="Accent6" presStyleCnt="0"/>
      <dgm:spPr/>
    </dgm:pt>
    <dgm:pt modelId="{5BEA9557-5DCE-1046-9D4E-454FF3118C4D}" type="pres">
      <dgm:prSet presAssocID="{D37808CE-2254-BC4E-AE62-2E6022450440}" presName="Accent" presStyleLbl="node1" presStyleIdx="5" presStyleCnt="7"/>
      <dgm:spPr/>
    </dgm:pt>
    <dgm:pt modelId="{1CC73146-3C8E-5441-83BF-AEDC1B414C90}" type="pres">
      <dgm:prSet presAssocID="{D37808CE-2254-BC4E-AE62-2E6022450440}" presName="Parent6" presStyleLbl="revTx" presStyleIdx="5" presStyleCnt="7">
        <dgm:presLayoutVars>
          <dgm:chMax val="1"/>
          <dgm:chPref val="1"/>
          <dgm:bulletEnabled val="1"/>
        </dgm:presLayoutVars>
      </dgm:prSet>
      <dgm:spPr/>
    </dgm:pt>
    <dgm:pt modelId="{9451C193-716E-C440-9DC2-E1504F856A2B}" type="pres">
      <dgm:prSet presAssocID="{5E8BDBBB-2123-ED48-83F0-4EA89B83A8A3}" presName="Accent7" presStyleCnt="0"/>
      <dgm:spPr/>
    </dgm:pt>
    <dgm:pt modelId="{D46208CD-E201-4644-B872-48D84644BA04}" type="pres">
      <dgm:prSet presAssocID="{5E8BDBBB-2123-ED48-83F0-4EA89B83A8A3}" presName="Accent" presStyleLbl="node1" presStyleIdx="6" presStyleCnt="7"/>
      <dgm:spPr/>
    </dgm:pt>
    <dgm:pt modelId="{57BCAABB-D2A6-DB46-8A47-EC005061B671}" type="pres">
      <dgm:prSet presAssocID="{5E8BDBBB-2123-ED48-83F0-4EA89B83A8A3}" presName="Parent7" presStyleLbl="revTx" presStyleIdx="6" presStyleCnt="7">
        <dgm:presLayoutVars>
          <dgm:chMax val="1"/>
          <dgm:chPref val="1"/>
          <dgm:bulletEnabled val="1"/>
        </dgm:presLayoutVars>
      </dgm:prSet>
      <dgm:spPr/>
    </dgm:pt>
  </dgm:ptLst>
  <dgm:cxnLst>
    <dgm:cxn modelId="{43A88417-5BE5-454B-A1D9-91E563CF57BD}" srcId="{E675029E-4D8E-7A45-BDB8-37B6A437052D}" destId="{0801C4A4-9FC5-3B49-8959-2D689D61B053}" srcOrd="4" destOrd="0" parTransId="{90D5A676-A045-6349-80AD-D01A54F1F22C}" sibTransId="{52F05458-ADA4-BE4A-8882-9995D691F0A2}"/>
    <dgm:cxn modelId="{0A2CB118-161E-6247-933D-E41AA151853A}" type="presOf" srcId="{5E8FEFCC-93B3-EE46-A4B2-C1CBB79F0F66}" destId="{0FA75710-AAEE-4D49-811B-5B6E24AFAFCC}" srcOrd="0" destOrd="0" presId="urn:microsoft.com/office/officeart/2009/layout/CircleArrowProcess"/>
    <dgm:cxn modelId="{877F6722-61CD-174A-A210-8755E32AA032}" srcId="{E675029E-4D8E-7A45-BDB8-37B6A437052D}" destId="{5E8FEFCC-93B3-EE46-A4B2-C1CBB79F0F66}" srcOrd="0" destOrd="0" parTransId="{914EFD16-16A0-EF41-87CE-A50F37816D90}" sibTransId="{6F88BB40-ED8E-964E-A29D-325D409CA16D}"/>
    <dgm:cxn modelId="{AF154A24-E9DE-DF46-A08A-9EC744BDF6AC}" type="presOf" srcId="{A7BAE543-E80B-9548-9296-25F6A9CDF923}" destId="{DD2D8AC3-05B6-DB49-9AFB-D3EB680F22EE}" srcOrd="0" destOrd="0" presId="urn:microsoft.com/office/officeart/2009/layout/CircleArrowProcess"/>
    <dgm:cxn modelId="{A9729E3C-3581-E44F-BD73-B8D69BA4CE73}" type="presOf" srcId="{0801C4A4-9FC5-3B49-8959-2D689D61B053}" destId="{C2B80EF3-53E4-ED45-A0C5-3F4FCC7DB32D}" srcOrd="0" destOrd="0" presId="urn:microsoft.com/office/officeart/2009/layout/CircleArrowProcess"/>
    <dgm:cxn modelId="{CED5CC3E-EAB1-B949-B481-4EF125F30467}" srcId="{E675029E-4D8E-7A45-BDB8-37B6A437052D}" destId="{CB512D4E-2436-F840-B541-29FB3C6D6542}" srcOrd="2" destOrd="0" parTransId="{6CE19A4B-203E-2445-99B7-CE2D82FD19A4}" sibTransId="{86A0BB8A-CD49-2A45-B3E9-58702DB45353}"/>
    <dgm:cxn modelId="{68A8B641-FDA9-C244-A8D1-82CD8E5D4DB0}" type="presOf" srcId="{5E8BDBBB-2123-ED48-83F0-4EA89B83A8A3}" destId="{57BCAABB-D2A6-DB46-8A47-EC005061B671}" srcOrd="0" destOrd="0" presId="urn:microsoft.com/office/officeart/2009/layout/CircleArrowProcess"/>
    <dgm:cxn modelId="{95D7244F-02D1-E14B-BD37-0802FC9131F5}" type="presOf" srcId="{F4D38BE1-5972-7A44-B6E8-039B631FE315}" destId="{F30762AE-19E0-544E-921D-6C032BCBE40D}" srcOrd="0" destOrd="0" presId="urn:microsoft.com/office/officeart/2009/layout/CircleArrowProcess"/>
    <dgm:cxn modelId="{E7B5CF5D-C2A0-0346-938A-E5419605D7BA}" srcId="{E675029E-4D8E-7A45-BDB8-37B6A437052D}" destId="{D37808CE-2254-BC4E-AE62-2E6022450440}" srcOrd="5" destOrd="0" parTransId="{5AC6472A-0DBB-7F4F-A1D6-51EC0921626F}" sibTransId="{468B1B72-7C83-4D4E-9229-F01EBCA345A9}"/>
    <dgm:cxn modelId="{64413370-597E-3644-B327-95BE9D24553D}" srcId="{E675029E-4D8E-7A45-BDB8-37B6A437052D}" destId="{F4D38BE1-5972-7A44-B6E8-039B631FE315}" srcOrd="1" destOrd="0" parTransId="{D9CFAF61-69BD-1642-93C5-CB2C1807066A}" sibTransId="{ADCE7D9F-D1E6-3D43-AA7B-8CAE670DCB7B}"/>
    <dgm:cxn modelId="{95F3FB7B-8490-E343-A166-CF7F03509023}" type="presOf" srcId="{E675029E-4D8E-7A45-BDB8-37B6A437052D}" destId="{7EC347F7-AFB6-B949-A39A-AB53522CDFCB}" srcOrd="0" destOrd="0" presId="urn:microsoft.com/office/officeart/2009/layout/CircleArrowProcess"/>
    <dgm:cxn modelId="{4CC1B188-C6AA-B042-8C66-068CF64BBAE8}" type="presOf" srcId="{CB512D4E-2436-F840-B541-29FB3C6D6542}" destId="{3586562A-EF7B-FD4B-9840-BA574D6F033A}" srcOrd="0" destOrd="0" presId="urn:microsoft.com/office/officeart/2009/layout/CircleArrowProcess"/>
    <dgm:cxn modelId="{8E8469B8-18E0-1545-A4E7-4EA8D10266E5}" srcId="{E675029E-4D8E-7A45-BDB8-37B6A437052D}" destId="{A7BAE543-E80B-9548-9296-25F6A9CDF923}" srcOrd="3" destOrd="0" parTransId="{979EE770-BCA2-554A-808B-B8F19404052D}" sibTransId="{2B44F4CC-7FC7-5047-9230-EA8DAB0D1346}"/>
    <dgm:cxn modelId="{BB2E6DC4-C4A5-0343-82B8-3615A23AC311}" srcId="{E675029E-4D8E-7A45-BDB8-37B6A437052D}" destId="{5E8BDBBB-2123-ED48-83F0-4EA89B83A8A3}" srcOrd="6" destOrd="0" parTransId="{B6DAA6A2-7058-7E4D-BDBB-E1F11D01ED97}" sibTransId="{A03C313B-5817-AD48-8F0D-9EF79D3DEFD5}"/>
    <dgm:cxn modelId="{10F9DADD-D508-5C43-A7EE-61CF501EF272}" type="presOf" srcId="{D37808CE-2254-BC4E-AE62-2E6022450440}" destId="{1CC73146-3C8E-5441-83BF-AEDC1B414C90}" srcOrd="0" destOrd="0" presId="urn:microsoft.com/office/officeart/2009/layout/CircleArrowProcess"/>
    <dgm:cxn modelId="{006F1DFE-E0B9-EE42-ABF7-3448D12F2BA9}" type="presParOf" srcId="{7EC347F7-AFB6-B949-A39A-AB53522CDFCB}" destId="{20DE5FD2-FC17-4946-8822-1DF37E8EE2E2}" srcOrd="0" destOrd="0" presId="urn:microsoft.com/office/officeart/2009/layout/CircleArrowProcess"/>
    <dgm:cxn modelId="{A4F5FA89-1EED-A34D-B40E-E9AD84356E7B}" type="presParOf" srcId="{20DE5FD2-FC17-4946-8822-1DF37E8EE2E2}" destId="{825B14F2-65E7-E147-8CE8-3DC8382F4AF3}" srcOrd="0" destOrd="0" presId="urn:microsoft.com/office/officeart/2009/layout/CircleArrowProcess"/>
    <dgm:cxn modelId="{BF96DF16-31E3-B047-9B5D-B6D813A9475C}" type="presParOf" srcId="{7EC347F7-AFB6-B949-A39A-AB53522CDFCB}" destId="{0FA75710-AAEE-4D49-811B-5B6E24AFAFCC}" srcOrd="1" destOrd="0" presId="urn:microsoft.com/office/officeart/2009/layout/CircleArrowProcess"/>
    <dgm:cxn modelId="{BE0B858D-642C-2543-8A71-A135829AD3C6}" type="presParOf" srcId="{7EC347F7-AFB6-B949-A39A-AB53522CDFCB}" destId="{ED5DAA79-DE7F-6549-9491-40D7B55CAF69}" srcOrd="2" destOrd="0" presId="urn:microsoft.com/office/officeart/2009/layout/CircleArrowProcess"/>
    <dgm:cxn modelId="{81050D89-56CA-A14B-B0B5-8085B848FB5A}" type="presParOf" srcId="{ED5DAA79-DE7F-6549-9491-40D7B55CAF69}" destId="{01CE953C-F015-2E44-A338-220FFD43D64D}" srcOrd="0" destOrd="0" presId="urn:microsoft.com/office/officeart/2009/layout/CircleArrowProcess"/>
    <dgm:cxn modelId="{7518089B-61CD-064F-8479-F83596C4637D}" type="presParOf" srcId="{7EC347F7-AFB6-B949-A39A-AB53522CDFCB}" destId="{F30762AE-19E0-544E-921D-6C032BCBE40D}" srcOrd="3" destOrd="0" presId="urn:microsoft.com/office/officeart/2009/layout/CircleArrowProcess"/>
    <dgm:cxn modelId="{C45148FB-F8B9-494C-9F79-E606BFEAAF9B}" type="presParOf" srcId="{7EC347F7-AFB6-B949-A39A-AB53522CDFCB}" destId="{7E99986A-923E-BB44-91E8-CBE9552FBB21}" srcOrd="4" destOrd="0" presId="urn:microsoft.com/office/officeart/2009/layout/CircleArrowProcess"/>
    <dgm:cxn modelId="{62B9326C-EA35-D642-B7C1-2B741999D870}" type="presParOf" srcId="{7E99986A-923E-BB44-91E8-CBE9552FBB21}" destId="{A053813C-82A1-6742-AB0A-340539103E92}" srcOrd="0" destOrd="0" presId="urn:microsoft.com/office/officeart/2009/layout/CircleArrowProcess"/>
    <dgm:cxn modelId="{724F3565-F064-CD48-A194-DA9729F65BF9}" type="presParOf" srcId="{7EC347F7-AFB6-B949-A39A-AB53522CDFCB}" destId="{3586562A-EF7B-FD4B-9840-BA574D6F033A}" srcOrd="5" destOrd="0" presId="urn:microsoft.com/office/officeart/2009/layout/CircleArrowProcess"/>
    <dgm:cxn modelId="{520530A5-9DAA-FF48-AC61-DD2A78762B42}" type="presParOf" srcId="{7EC347F7-AFB6-B949-A39A-AB53522CDFCB}" destId="{21AE044F-8162-1746-B9B7-27AB05E2C1FE}" srcOrd="6" destOrd="0" presId="urn:microsoft.com/office/officeart/2009/layout/CircleArrowProcess"/>
    <dgm:cxn modelId="{DB91806D-620C-424B-B109-105FF4BDE514}" type="presParOf" srcId="{21AE044F-8162-1746-B9B7-27AB05E2C1FE}" destId="{1A23D1AD-6AE2-6F4F-822F-EBBF440732DD}" srcOrd="0" destOrd="0" presId="urn:microsoft.com/office/officeart/2009/layout/CircleArrowProcess"/>
    <dgm:cxn modelId="{501C60A1-56FA-F84F-895C-DDA4B54170E6}" type="presParOf" srcId="{7EC347F7-AFB6-B949-A39A-AB53522CDFCB}" destId="{DD2D8AC3-05B6-DB49-9AFB-D3EB680F22EE}" srcOrd="7" destOrd="0" presId="urn:microsoft.com/office/officeart/2009/layout/CircleArrowProcess"/>
    <dgm:cxn modelId="{0305F219-4A52-0446-A8A3-D8BB46E69B22}" type="presParOf" srcId="{7EC347F7-AFB6-B949-A39A-AB53522CDFCB}" destId="{8F7B937C-3EEC-6B4E-945F-15ACCB1E21A9}" srcOrd="8" destOrd="0" presId="urn:microsoft.com/office/officeart/2009/layout/CircleArrowProcess"/>
    <dgm:cxn modelId="{9650D25A-8174-2C4F-AC05-EAB902B50A3A}" type="presParOf" srcId="{8F7B937C-3EEC-6B4E-945F-15ACCB1E21A9}" destId="{F37429A4-0A20-9C4D-AA86-7C7E90F0E2D0}" srcOrd="0" destOrd="0" presId="urn:microsoft.com/office/officeart/2009/layout/CircleArrowProcess"/>
    <dgm:cxn modelId="{1F7C416F-C9C5-8D49-B5C3-4009C4969DCF}" type="presParOf" srcId="{7EC347F7-AFB6-B949-A39A-AB53522CDFCB}" destId="{C2B80EF3-53E4-ED45-A0C5-3F4FCC7DB32D}" srcOrd="9" destOrd="0" presId="urn:microsoft.com/office/officeart/2009/layout/CircleArrowProcess"/>
    <dgm:cxn modelId="{119BC55E-4146-0F4D-857E-A02736ABA106}" type="presParOf" srcId="{7EC347F7-AFB6-B949-A39A-AB53522CDFCB}" destId="{44579C34-9FE7-5D47-BD35-111D706F95B8}" srcOrd="10" destOrd="0" presId="urn:microsoft.com/office/officeart/2009/layout/CircleArrowProcess"/>
    <dgm:cxn modelId="{D9F7EE89-E594-6242-BD60-BA99A327C6B3}" type="presParOf" srcId="{44579C34-9FE7-5D47-BD35-111D706F95B8}" destId="{5BEA9557-5DCE-1046-9D4E-454FF3118C4D}" srcOrd="0" destOrd="0" presId="urn:microsoft.com/office/officeart/2009/layout/CircleArrowProcess"/>
    <dgm:cxn modelId="{E1295DD3-E714-9144-ABA2-B94296B0E124}" type="presParOf" srcId="{7EC347F7-AFB6-B949-A39A-AB53522CDFCB}" destId="{1CC73146-3C8E-5441-83BF-AEDC1B414C90}" srcOrd="11" destOrd="0" presId="urn:microsoft.com/office/officeart/2009/layout/CircleArrowProcess"/>
    <dgm:cxn modelId="{FF7AC1A6-7595-4E49-B385-25D4F81AFDC5}" type="presParOf" srcId="{7EC347F7-AFB6-B949-A39A-AB53522CDFCB}" destId="{9451C193-716E-C440-9DC2-E1504F856A2B}" srcOrd="12" destOrd="0" presId="urn:microsoft.com/office/officeart/2009/layout/CircleArrowProcess"/>
    <dgm:cxn modelId="{C21B5C00-0D61-2B41-9CCD-4C1DB01FB5AE}" type="presParOf" srcId="{9451C193-716E-C440-9DC2-E1504F856A2B}" destId="{D46208CD-E201-4644-B872-48D84644BA04}" srcOrd="0" destOrd="0" presId="urn:microsoft.com/office/officeart/2009/layout/CircleArrowProcess"/>
    <dgm:cxn modelId="{D3B9A4AD-0C46-EB41-B54C-A0D1DDE66B2E}" type="presParOf" srcId="{7EC347F7-AFB6-B949-A39A-AB53522CDFCB}" destId="{57BCAABB-D2A6-DB46-8A47-EC005061B671}" srcOrd="1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42B7B7-B98F-2046-AD3A-954C8FBABF53}">
      <dsp:nvSpPr>
        <dsp:cNvPr id="0" name=""/>
        <dsp:cNvSpPr/>
      </dsp:nvSpPr>
      <dsp:spPr>
        <a:xfrm>
          <a:off x="1070251" y="616"/>
          <a:ext cx="241969" cy="157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00" kern="1200" dirty="0"/>
            <a:t>1</a:t>
          </a:r>
        </a:p>
      </dsp:txBody>
      <dsp:txXfrm>
        <a:off x="1077929" y="8294"/>
        <a:ext cx="226613" cy="141924"/>
      </dsp:txXfrm>
    </dsp:sp>
    <dsp:sp modelId="{C2A68FC3-6CC0-9F4B-B019-A8F78F15C140}">
      <dsp:nvSpPr>
        <dsp:cNvPr id="0" name=""/>
        <dsp:cNvSpPr/>
      </dsp:nvSpPr>
      <dsp:spPr>
        <a:xfrm>
          <a:off x="137386" y="79256"/>
          <a:ext cx="2107699" cy="2107699"/>
        </a:xfrm>
        <a:custGeom>
          <a:avLst/>
          <a:gdLst/>
          <a:ahLst/>
          <a:cxnLst/>
          <a:rect l="0" t="0" r="0" b="0"/>
          <a:pathLst>
            <a:path>
              <a:moveTo>
                <a:pt x="1176467" y="7157"/>
              </a:moveTo>
              <a:arcTo wR="1053849" hR="1053849" stAng="16600897" swAng="52603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EC5F50-B7C0-4B41-AFF4-6CF705724FED}">
      <dsp:nvSpPr>
        <dsp:cNvPr id="0" name=""/>
        <dsp:cNvSpPr/>
      </dsp:nvSpPr>
      <dsp:spPr>
        <a:xfrm>
          <a:off x="1473542" y="80835"/>
          <a:ext cx="241969" cy="157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00" kern="1200" dirty="0"/>
            <a:t>2</a:t>
          </a:r>
        </a:p>
      </dsp:txBody>
      <dsp:txXfrm>
        <a:off x="1481220" y="88513"/>
        <a:ext cx="226613" cy="141924"/>
      </dsp:txXfrm>
    </dsp:sp>
    <dsp:sp modelId="{8A5BC075-2442-B14C-A09E-F0A58D1105F9}">
      <dsp:nvSpPr>
        <dsp:cNvPr id="0" name=""/>
        <dsp:cNvSpPr/>
      </dsp:nvSpPr>
      <dsp:spPr>
        <a:xfrm>
          <a:off x="137386" y="79256"/>
          <a:ext cx="2107699" cy="2107699"/>
        </a:xfrm>
        <a:custGeom>
          <a:avLst/>
          <a:gdLst/>
          <a:ahLst/>
          <a:cxnLst/>
          <a:rect l="0" t="0" r="0" b="0"/>
          <a:pathLst>
            <a:path>
              <a:moveTo>
                <a:pt x="1579518" y="140465"/>
              </a:moveTo>
              <a:arcTo wR="1053849" hR="1053849" stAng="17995273" swAng="51433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9ABC6C-C937-B144-8F60-B47CBFE3E50F}">
      <dsp:nvSpPr>
        <dsp:cNvPr id="0" name=""/>
        <dsp:cNvSpPr/>
      </dsp:nvSpPr>
      <dsp:spPr>
        <a:xfrm>
          <a:off x="1815435" y="309281"/>
          <a:ext cx="241969" cy="157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00" kern="1200" dirty="0"/>
            <a:t>3</a:t>
          </a:r>
        </a:p>
      </dsp:txBody>
      <dsp:txXfrm>
        <a:off x="1823113" y="316959"/>
        <a:ext cx="226613" cy="141924"/>
      </dsp:txXfrm>
    </dsp:sp>
    <dsp:sp modelId="{23F9700B-4B99-2D4C-8C82-8A10B045DB06}">
      <dsp:nvSpPr>
        <dsp:cNvPr id="0" name=""/>
        <dsp:cNvSpPr/>
      </dsp:nvSpPr>
      <dsp:spPr>
        <a:xfrm>
          <a:off x="137386" y="79256"/>
          <a:ext cx="2107699" cy="2107699"/>
        </a:xfrm>
        <a:custGeom>
          <a:avLst/>
          <a:gdLst/>
          <a:ahLst/>
          <a:cxnLst/>
          <a:rect l="0" t="0" r="0" b="0"/>
          <a:pathLst>
            <a:path>
              <a:moveTo>
                <a:pt x="1871526" y="389016"/>
              </a:moveTo>
              <a:arcTo wR="1053849" hR="1053849" stAng="19253177" swAng="70682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22929A-FA26-6B4B-A259-95407C6F24A4}">
      <dsp:nvSpPr>
        <dsp:cNvPr id="0" name=""/>
        <dsp:cNvSpPr/>
      </dsp:nvSpPr>
      <dsp:spPr>
        <a:xfrm>
          <a:off x="2043881" y="651175"/>
          <a:ext cx="241969" cy="157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00" kern="1200" dirty="0"/>
            <a:t>4</a:t>
          </a:r>
        </a:p>
      </dsp:txBody>
      <dsp:txXfrm>
        <a:off x="2051559" y="658853"/>
        <a:ext cx="226613" cy="141924"/>
      </dsp:txXfrm>
    </dsp:sp>
    <dsp:sp modelId="{307763FB-2DCD-4E43-A7E4-B28680B98D48}">
      <dsp:nvSpPr>
        <dsp:cNvPr id="0" name=""/>
        <dsp:cNvSpPr/>
      </dsp:nvSpPr>
      <dsp:spPr>
        <a:xfrm>
          <a:off x="137386" y="79256"/>
          <a:ext cx="2107699" cy="2107699"/>
        </a:xfrm>
        <a:custGeom>
          <a:avLst/>
          <a:gdLst/>
          <a:ahLst/>
          <a:cxnLst/>
          <a:rect l="0" t="0" r="0" b="0"/>
          <a:pathLst>
            <a:path>
              <a:moveTo>
                <a:pt x="2057216" y="731585"/>
              </a:moveTo>
              <a:arcTo wR="1053849" hR="1053849" stAng="20531631" swAng="80342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75DE64-4858-2349-AAF7-7558178249DA}">
      <dsp:nvSpPr>
        <dsp:cNvPr id="0" name=""/>
        <dsp:cNvSpPr/>
      </dsp:nvSpPr>
      <dsp:spPr>
        <a:xfrm>
          <a:off x="2124101" y="1054465"/>
          <a:ext cx="241969" cy="157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00" kern="1200" dirty="0"/>
            <a:t>5</a:t>
          </a:r>
        </a:p>
      </dsp:txBody>
      <dsp:txXfrm>
        <a:off x="2131779" y="1062143"/>
        <a:ext cx="226613" cy="141924"/>
      </dsp:txXfrm>
    </dsp:sp>
    <dsp:sp modelId="{E3D01353-B2B6-3F45-BB05-65D3DE1B8CD7}">
      <dsp:nvSpPr>
        <dsp:cNvPr id="0" name=""/>
        <dsp:cNvSpPr/>
      </dsp:nvSpPr>
      <dsp:spPr>
        <a:xfrm>
          <a:off x="137386" y="79256"/>
          <a:ext cx="2107699" cy="2107699"/>
        </a:xfrm>
        <a:custGeom>
          <a:avLst/>
          <a:gdLst/>
          <a:ahLst/>
          <a:cxnLst/>
          <a:rect l="0" t="0" r="0" b="0"/>
          <a:pathLst>
            <a:path>
              <a:moveTo>
                <a:pt x="2104570" y="1134989"/>
              </a:moveTo>
              <a:arcTo wR="1053849" hR="1053849" stAng="264948" swAng="80342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0AB32A-5D1B-764B-A719-E53371AF45FC}">
      <dsp:nvSpPr>
        <dsp:cNvPr id="0" name=""/>
        <dsp:cNvSpPr/>
      </dsp:nvSpPr>
      <dsp:spPr>
        <a:xfrm>
          <a:off x="2043881" y="1457756"/>
          <a:ext cx="241969" cy="157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00" kern="1200" dirty="0"/>
            <a:t>6</a:t>
          </a:r>
        </a:p>
      </dsp:txBody>
      <dsp:txXfrm>
        <a:off x="2051559" y="1465434"/>
        <a:ext cx="226613" cy="141924"/>
      </dsp:txXfrm>
    </dsp:sp>
    <dsp:sp modelId="{18A43BFB-5437-D644-9901-C41519013EE7}">
      <dsp:nvSpPr>
        <dsp:cNvPr id="0" name=""/>
        <dsp:cNvSpPr/>
      </dsp:nvSpPr>
      <dsp:spPr>
        <a:xfrm>
          <a:off x="137386" y="79256"/>
          <a:ext cx="2107699" cy="2107699"/>
        </a:xfrm>
        <a:custGeom>
          <a:avLst/>
          <a:gdLst/>
          <a:ahLst/>
          <a:cxnLst/>
          <a:rect l="0" t="0" r="0" b="0"/>
          <a:pathLst>
            <a:path>
              <a:moveTo>
                <a:pt x="1990036" y="1537742"/>
              </a:moveTo>
              <a:arcTo wR="1053849" hR="1053849" stAng="1640001" swAng="70682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18762B-642B-184E-A411-825A6F932561}">
      <dsp:nvSpPr>
        <dsp:cNvPr id="0" name=""/>
        <dsp:cNvSpPr/>
      </dsp:nvSpPr>
      <dsp:spPr>
        <a:xfrm>
          <a:off x="1815435" y="1799649"/>
          <a:ext cx="241969" cy="157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00" kern="1200" dirty="0"/>
            <a:t>7</a:t>
          </a:r>
        </a:p>
      </dsp:txBody>
      <dsp:txXfrm>
        <a:off x="1823113" y="1807327"/>
        <a:ext cx="226613" cy="141924"/>
      </dsp:txXfrm>
    </dsp:sp>
    <dsp:sp modelId="{F5AE365B-CCE4-F142-AB2D-63FC1129C432}">
      <dsp:nvSpPr>
        <dsp:cNvPr id="0" name=""/>
        <dsp:cNvSpPr/>
      </dsp:nvSpPr>
      <dsp:spPr>
        <a:xfrm>
          <a:off x="137386" y="79256"/>
          <a:ext cx="2107699" cy="2107699"/>
        </a:xfrm>
        <a:custGeom>
          <a:avLst/>
          <a:gdLst/>
          <a:ahLst/>
          <a:cxnLst/>
          <a:rect l="0" t="0" r="0" b="0"/>
          <a:pathLst>
            <a:path>
              <a:moveTo>
                <a:pt x="1709792" y="1878675"/>
              </a:moveTo>
              <a:arcTo wR="1053849" hR="1053849" stAng="3090390" swAng="51433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962F93-1C9E-B141-A443-3B94E6431043}">
      <dsp:nvSpPr>
        <dsp:cNvPr id="0" name=""/>
        <dsp:cNvSpPr/>
      </dsp:nvSpPr>
      <dsp:spPr>
        <a:xfrm>
          <a:off x="1473542" y="2028095"/>
          <a:ext cx="241969" cy="157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00" kern="1200" dirty="0"/>
            <a:t>8</a:t>
          </a:r>
        </a:p>
      </dsp:txBody>
      <dsp:txXfrm>
        <a:off x="1481220" y="2035773"/>
        <a:ext cx="226613" cy="141924"/>
      </dsp:txXfrm>
    </dsp:sp>
    <dsp:sp modelId="{DEBA74AC-D6D6-8B4E-B6A0-81F44345362F}">
      <dsp:nvSpPr>
        <dsp:cNvPr id="0" name=""/>
        <dsp:cNvSpPr/>
      </dsp:nvSpPr>
      <dsp:spPr>
        <a:xfrm>
          <a:off x="137386" y="79256"/>
          <a:ext cx="2107699" cy="2107699"/>
        </a:xfrm>
        <a:custGeom>
          <a:avLst/>
          <a:gdLst/>
          <a:ahLst/>
          <a:cxnLst/>
          <a:rect l="0" t="0" r="0" b="0"/>
          <a:pathLst>
            <a:path>
              <a:moveTo>
                <a:pt x="1334571" y="2069622"/>
              </a:moveTo>
              <a:arcTo wR="1053849" hR="1053849" stAng="4473071" swAng="52603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5DBFDE-BBEF-314B-8F58-5CB9B19000DA}">
      <dsp:nvSpPr>
        <dsp:cNvPr id="0" name=""/>
        <dsp:cNvSpPr/>
      </dsp:nvSpPr>
      <dsp:spPr>
        <a:xfrm>
          <a:off x="1070251" y="2108315"/>
          <a:ext cx="241969" cy="157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00" kern="1200" dirty="0"/>
            <a:t>9</a:t>
          </a:r>
        </a:p>
      </dsp:txBody>
      <dsp:txXfrm>
        <a:off x="1077929" y="2115993"/>
        <a:ext cx="226613" cy="141924"/>
      </dsp:txXfrm>
    </dsp:sp>
    <dsp:sp modelId="{857F6CC1-E425-3445-91CF-8210D88C457F}">
      <dsp:nvSpPr>
        <dsp:cNvPr id="0" name=""/>
        <dsp:cNvSpPr/>
      </dsp:nvSpPr>
      <dsp:spPr>
        <a:xfrm>
          <a:off x="137386" y="79256"/>
          <a:ext cx="2107699" cy="2107699"/>
        </a:xfrm>
        <a:custGeom>
          <a:avLst/>
          <a:gdLst/>
          <a:ahLst/>
          <a:cxnLst/>
          <a:rect l="0" t="0" r="0" b="0"/>
          <a:pathLst>
            <a:path>
              <a:moveTo>
                <a:pt x="931231" y="2100541"/>
              </a:moveTo>
              <a:arcTo wR="1053849" hR="1053849" stAng="5800897" swAng="52603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E34CBB-866C-7145-97B9-DC2436843CCE}">
      <dsp:nvSpPr>
        <dsp:cNvPr id="0" name=""/>
        <dsp:cNvSpPr/>
      </dsp:nvSpPr>
      <dsp:spPr>
        <a:xfrm>
          <a:off x="666960" y="2028095"/>
          <a:ext cx="241969" cy="157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00" kern="1200" dirty="0"/>
            <a:t>10</a:t>
          </a:r>
        </a:p>
      </dsp:txBody>
      <dsp:txXfrm>
        <a:off x="674638" y="2035773"/>
        <a:ext cx="226613" cy="141924"/>
      </dsp:txXfrm>
    </dsp:sp>
    <dsp:sp modelId="{11062FD8-C36B-A24E-B3FE-AA8BF6A87558}">
      <dsp:nvSpPr>
        <dsp:cNvPr id="0" name=""/>
        <dsp:cNvSpPr/>
      </dsp:nvSpPr>
      <dsp:spPr>
        <a:xfrm>
          <a:off x="137386" y="79256"/>
          <a:ext cx="2107699" cy="2107699"/>
        </a:xfrm>
        <a:custGeom>
          <a:avLst/>
          <a:gdLst/>
          <a:ahLst/>
          <a:cxnLst/>
          <a:rect l="0" t="0" r="0" b="0"/>
          <a:pathLst>
            <a:path>
              <a:moveTo>
                <a:pt x="528180" y="1967233"/>
              </a:moveTo>
              <a:arcTo wR="1053849" hR="1053849" stAng="7195273" swAng="51433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D94F97-7A38-C141-A889-BD09B0AAC78E}">
      <dsp:nvSpPr>
        <dsp:cNvPr id="0" name=""/>
        <dsp:cNvSpPr/>
      </dsp:nvSpPr>
      <dsp:spPr>
        <a:xfrm>
          <a:off x="325067" y="1799649"/>
          <a:ext cx="241969" cy="157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00" kern="1200" dirty="0"/>
            <a:t>11</a:t>
          </a:r>
        </a:p>
      </dsp:txBody>
      <dsp:txXfrm>
        <a:off x="332745" y="1807327"/>
        <a:ext cx="226613" cy="141924"/>
      </dsp:txXfrm>
    </dsp:sp>
    <dsp:sp modelId="{AEDD7BB9-C4B1-294F-9E15-E278B759B39A}">
      <dsp:nvSpPr>
        <dsp:cNvPr id="0" name=""/>
        <dsp:cNvSpPr/>
      </dsp:nvSpPr>
      <dsp:spPr>
        <a:xfrm>
          <a:off x="137386" y="79256"/>
          <a:ext cx="2107699" cy="2107699"/>
        </a:xfrm>
        <a:custGeom>
          <a:avLst/>
          <a:gdLst/>
          <a:ahLst/>
          <a:cxnLst/>
          <a:rect l="0" t="0" r="0" b="0"/>
          <a:pathLst>
            <a:path>
              <a:moveTo>
                <a:pt x="236172" y="1718682"/>
              </a:moveTo>
              <a:arcTo wR="1053849" hR="1053849" stAng="8453177" swAng="70682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0368FA-8F74-F049-AFFB-CA3AA789B80E}">
      <dsp:nvSpPr>
        <dsp:cNvPr id="0" name=""/>
        <dsp:cNvSpPr/>
      </dsp:nvSpPr>
      <dsp:spPr>
        <a:xfrm>
          <a:off x="96621" y="1457756"/>
          <a:ext cx="241969" cy="157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00" kern="1200" dirty="0"/>
            <a:t>12</a:t>
          </a:r>
        </a:p>
      </dsp:txBody>
      <dsp:txXfrm>
        <a:off x="104299" y="1465434"/>
        <a:ext cx="226613" cy="141924"/>
      </dsp:txXfrm>
    </dsp:sp>
    <dsp:sp modelId="{5CAF0ED8-9396-1544-999D-1573F08275E8}">
      <dsp:nvSpPr>
        <dsp:cNvPr id="0" name=""/>
        <dsp:cNvSpPr/>
      </dsp:nvSpPr>
      <dsp:spPr>
        <a:xfrm>
          <a:off x="137386" y="79256"/>
          <a:ext cx="2107699" cy="2107699"/>
        </a:xfrm>
        <a:custGeom>
          <a:avLst/>
          <a:gdLst/>
          <a:ahLst/>
          <a:cxnLst/>
          <a:rect l="0" t="0" r="0" b="0"/>
          <a:pathLst>
            <a:path>
              <a:moveTo>
                <a:pt x="50482" y="1376113"/>
              </a:moveTo>
              <a:arcTo wR="1053849" hR="1053849" stAng="9731631" swAng="80342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FDDDA8-3E75-E645-AB33-0CD77C2E0294}">
      <dsp:nvSpPr>
        <dsp:cNvPr id="0" name=""/>
        <dsp:cNvSpPr/>
      </dsp:nvSpPr>
      <dsp:spPr>
        <a:xfrm>
          <a:off x="16402" y="1054465"/>
          <a:ext cx="241969" cy="157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00" kern="1200" dirty="0"/>
            <a:t>13</a:t>
          </a:r>
        </a:p>
      </dsp:txBody>
      <dsp:txXfrm>
        <a:off x="24080" y="1062143"/>
        <a:ext cx="226613" cy="141924"/>
      </dsp:txXfrm>
    </dsp:sp>
    <dsp:sp modelId="{25AD9ED1-E1F0-A347-9588-794FD57324E1}">
      <dsp:nvSpPr>
        <dsp:cNvPr id="0" name=""/>
        <dsp:cNvSpPr/>
      </dsp:nvSpPr>
      <dsp:spPr>
        <a:xfrm>
          <a:off x="137386" y="79256"/>
          <a:ext cx="2107699" cy="2107699"/>
        </a:xfrm>
        <a:custGeom>
          <a:avLst/>
          <a:gdLst/>
          <a:ahLst/>
          <a:cxnLst/>
          <a:rect l="0" t="0" r="0" b="0"/>
          <a:pathLst>
            <a:path>
              <a:moveTo>
                <a:pt x="3128" y="972709"/>
              </a:moveTo>
              <a:arcTo wR="1053849" hR="1053849" stAng="11064948" swAng="80342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5EFD6C-98B7-3248-8C3C-02949BB93BF4}">
      <dsp:nvSpPr>
        <dsp:cNvPr id="0" name=""/>
        <dsp:cNvSpPr/>
      </dsp:nvSpPr>
      <dsp:spPr>
        <a:xfrm>
          <a:off x="96621" y="651175"/>
          <a:ext cx="241969" cy="157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00" kern="1200" dirty="0"/>
            <a:t>14</a:t>
          </a:r>
        </a:p>
      </dsp:txBody>
      <dsp:txXfrm>
        <a:off x="104299" y="658853"/>
        <a:ext cx="226613" cy="141924"/>
      </dsp:txXfrm>
    </dsp:sp>
    <dsp:sp modelId="{CAEF537E-FBE8-C344-BB80-547EDFEC9EA3}">
      <dsp:nvSpPr>
        <dsp:cNvPr id="0" name=""/>
        <dsp:cNvSpPr/>
      </dsp:nvSpPr>
      <dsp:spPr>
        <a:xfrm>
          <a:off x="137386" y="79256"/>
          <a:ext cx="2107699" cy="2107699"/>
        </a:xfrm>
        <a:custGeom>
          <a:avLst/>
          <a:gdLst/>
          <a:ahLst/>
          <a:cxnLst/>
          <a:rect l="0" t="0" r="0" b="0"/>
          <a:pathLst>
            <a:path>
              <a:moveTo>
                <a:pt x="117662" y="569957"/>
              </a:moveTo>
              <a:arcTo wR="1053849" hR="1053849" stAng="12440001" swAng="70682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935E1F-772B-AF45-849E-014598843B00}">
      <dsp:nvSpPr>
        <dsp:cNvPr id="0" name=""/>
        <dsp:cNvSpPr/>
      </dsp:nvSpPr>
      <dsp:spPr>
        <a:xfrm>
          <a:off x="325067" y="309281"/>
          <a:ext cx="241969" cy="157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00" kern="1200" dirty="0"/>
            <a:t>15</a:t>
          </a:r>
        </a:p>
      </dsp:txBody>
      <dsp:txXfrm>
        <a:off x="332745" y="316959"/>
        <a:ext cx="226613" cy="141924"/>
      </dsp:txXfrm>
    </dsp:sp>
    <dsp:sp modelId="{AE091C9B-A177-D841-804A-20C087508920}">
      <dsp:nvSpPr>
        <dsp:cNvPr id="0" name=""/>
        <dsp:cNvSpPr/>
      </dsp:nvSpPr>
      <dsp:spPr>
        <a:xfrm>
          <a:off x="137386" y="79256"/>
          <a:ext cx="2107699" cy="2107699"/>
        </a:xfrm>
        <a:custGeom>
          <a:avLst/>
          <a:gdLst/>
          <a:ahLst/>
          <a:cxnLst/>
          <a:rect l="0" t="0" r="0" b="0"/>
          <a:pathLst>
            <a:path>
              <a:moveTo>
                <a:pt x="397906" y="229023"/>
              </a:moveTo>
              <a:arcTo wR="1053849" hR="1053849" stAng="13890390" swAng="51433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796F6E-38F4-4F4F-8B92-2AAE37A0FA80}">
      <dsp:nvSpPr>
        <dsp:cNvPr id="0" name=""/>
        <dsp:cNvSpPr/>
      </dsp:nvSpPr>
      <dsp:spPr>
        <a:xfrm>
          <a:off x="666960" y="80835"/>
          <a:ext cx="241969" cy="157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00" kern="1200" dirty="0"/>
            <a:t>16</a:t>
          </a:r>
        </a:p>
      </dsp:txBody>
      <dsp:txXfrm>
        <a:off x="674638" y="88513"/>
        <a:ext cx="226613" cy="141924"/>
      </dsp:txXfrm>
    </dsp:sp>
    <dsp:sp modelId="{7C9F178E-97E6-A94F-B05A-5A95059D80F2}">
      <dsp:nvSpPr>
        <dsp:cNvPr id="0" name=""/>
        <dsp:cNvSpPr/>
      </dsp:nvSpPr>
      <dsp:spPr>
        <a:xfrm>
          <a:off x="137386" y="79256"/>
          <a:ext cx="2107699" cy="2107699"/>
        </a:xfrm>
        <a:custGeom>
          <a:avLst/>
          <a:gdLst/>
          <a:ahLst/>
          <a:cxnLst/>
          <a:rect l="0" t="0" r="0" b="0"/>
          <a:pathLst>
            <a:path>
              <a:moveTo>
                <a:pt x="773127" y="38076"/>
              </a:moveTo>
              <a:arcTo wR="1053849" hR="1053849" stAng="15273071" swAng="52603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42B7B7-B98F-2046-AD3A-954C8FBABF53}">
      <dsp:nvSpPr>
        <dsp:cNvPr id="0" name=""/>
        <dsp:cNvSpPr/>
      </dsp:nvSpPr>
      <dsp:spPr>
        <a:xfrm>
          <a:off x="1037140" y="90"/>
          <a:ext cx="321075" cy="2086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1</a:t>
          </a:r>
        </a:p>
      </dsp:txBody>
      <dsp:txXfrm>
        <a:off x="1047328" y="10278"/>
        <a:ext cx="300699" cy="188323"/>
      </dsp:txXfrm>
    </dsp:sp>
    <dsp:sp modelId="{C2A68FC3-6CC0-9F4B-B019-A8F78F15C140}">
      <dsp:nvSpPr>
        <dsp:cNvPr id="0" name=""/>
        <dsp:cNvSpPr/>
      </dsp:nvSpPr>
      <dsp:spPr>
        <a:xfrm>
          <a:off x="329660" y="118062"/>
          <a:ext cx="2057310" cy="2057310"/>
        </a:xfrm>
        <a:custGeom>
          <a:avLst/>
          <a:gdLst/>
          <a:ahLst/>
          <a:cxnLst/>
          <a:rect l="0" t="0" r="0" b="0"/>
          <a:pathLst>
            <a:path>
              <a:moveTo>
                <a:pt x="1033148" y="9"/>
              </a:moveTo>
              <a:arcTo wR="1028655" hR="1028655" stAng="16215016" swAng="151732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EC5F50-B7C0-4B41-AFF4-6CF705724FED}">
      <dsp:nvSpPr>
        <dsp:cNvPr id="0" name=""/>
        <dsp:cNvSpPr/>
      </dsp:nvSpPr>
      <dsp:spPr>
        <a:xfrm>
          <a:off x="1777299" y="220559"/>
          <a:ext cx="321075" cy="2086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2</a:t>
          </a:r>
        </a:p>
      </dsp:txBody>
      <dsp:txXfrm>
        <a:off x="1787487" y="230747"/>
        <a:ext cx="300699" cy="188323"/>
      </dsp:txXfrm>
    </dsp:sp>
    <dsp:sp modelId="{8A5BC075-2442-B14C-A09E-F0A58D1105F9}">
      <dsp:nvSpPr>
        <dsp:cNvPr id="0" name=""/>
        <dsp:cNvSpPr/>
      </dsp:nvSpPr>
      <dsp:spPr>
        <a:xfrm>
          <a:off x="1505948" y="300853"/>
          <a:ext cx="2057310" cy="2057310"/>
        </a:xfrm>
        <a:custGeom>
          <a:avLst/>
          <a:gdLst/>
          <a:ahLst/>
          <a:cxnLst/>
          <a:rect l="0" t="0" r="0" b="0"/>
          <a:pathLst>
            <a:path>
              <a:moveTo>
                <a:pt x="531328" y="128212"/>
              </a:moveTo>
              <a:arcTo wR="1028655" hR="1028655" stAng="14465254" swAng="13093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2E708-A3DF-B44E-AD4A-781C536C855D}">
      <dsp:nvSpPr>
        <dsp:cNvPr id="0" name=""/>
        <dsp:cNvSpPr/>
      </dsp:nvSpPr>
      <dsp:spPr>
        <a:xfrm>
          <a:off x="1987851" y="410600"/>
          <a:ext cx="321075" cy="2086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2</a:t>
          </a:r>
        </a:p>
      </dsp:txBody>
      <dsp:txXfrm>
        <a:off x="1998039" y="420788"/>
        <a:ext cx="300699" cy="188323"/>
      </dsp:txXfrm>
    </dsp:sp>
    <dsp:sp modelId="{384F8FEA-2C68-F243-99DB-81F1BC11E6A0}">
      <dsp:nvSpPr>
        <dsp:cNvPr id="0" name=""/>
        <dsp:cNvSpPr/>
      </dsp:nvSpPr>
      <dsp:spPr>
        <a:xfrm>
          <a:off x="752943" y="-1345370"/>
          <a:ext cx="2057310" cy="2057310"/>
        </a:xfrm>
        <a:custGeom>
          <a:avLst/>
          <a:gdLst/>
          <a:ahLst/>
          <a:cxnLst/>
          <a:rect l="0" t="0" r="0" b="0"/>
          <a:pathLst>
            <a:path>
              <a:moveTo>
                <a:pt x="1454955" y="1964818"/>
              </a:moveTo>
              <a:arcTo wR="1028655" hR="1028655" stAng="3931016" swAng="11654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A29F63-167D-CF43-A80C-AA40370D7ED4}">
      <dsp:nvSpPr>
        <dsp:cNvPr id="0" name=""/>
        <dsp:cNvSpPr/>
      </dsp:nvSpPr>
      <dsp:spPr>
        <a:xfrm>
          <a:off x="2061397" y="633495"/>
          <a:ext cx="321075" cy="2086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2</a:t>
          </a:r>
        </a:p>
      </dsp:txBody>
      <dsp:txXfrm>
        <a:off x="2071585" y="643683"/>
        <a:ext cx="300699" cy="188323"/>
      </dsp:txXfrm>
    </dsp:sp>
    <dsp:sp modelId="{83668067-01CB-AE49-85E1-0E7CBEAF6DE3}">
      <dsp:nvSpPr>
        <dsp:cNvPr id="0" name=""/>
        <dsp:cNvSpPr/>
      </dsp:nvSpPr>
      <dsp:spPr>
        <a:xfrm>
          <a:off x="216740" y="4854"/>
          <a:ext cx="2057310" cy="2057310"/>
        </a:xfrm>
        <a:custGeom>
          <a:avLst/>
          <a:gdLst/>
          <a:ahLst/>
          <a:cxnLst/>
          <a:rect l="0" t="0" r="0" b="0"/>
          <a:pathLst>
            <a:path>
              <a:moveTo>
                <a:pt x="2040776" y="844962"/>
              </a:moveTo>
              <a:arcTo wR="1028655" hR="1028655" stAng="20982792" swAng="260480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9ABC6C-C937-B144-8F60-B47CBFE3E50F}">
      <dsp:nvSpPr>
        <dsp:cNvPr id="0" name=""/>
        <dsp:cNvSpPr/>
      </dsp:nvSpPr>
      <dsp:spPr>
        <a:xfrm>
          <a:off x="1880289" y="1602136"/>
          <a:ext cx="321075" cy="2086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3</a:t>
          </a:r>
        </a:p>
      </dsp:txBody>
      <dsp:txXfrm>
        <a:off x="1890477" y="1612324"/>
        <a:ext cx="300699" cy="188323"/>
      </dsp:txXfrm>
    </dsp:sp>
    <dsp:sp modelId="{23F9700B-4B99-2D4C-8C82-8A10B045DB06}">
      <dsp:nvSpPr>
        <dsp:cNvPr id="0" name=""/>
        <dsp:cNvSpPr/>
      </dsp:nvSpPr>
      <dsp:spPr>
        <a:xfrm>
          <a:off x="1672499" y="1495669"/>
          <a:ext cx="2057310" cy="2057310"/>
        </a:xfrm>
        <a:custGeom>
          <a:avLst/>
          <a:gdLst/>
          <a:ahLst/>
          <a:cxnLst/>
          <a:rect l="0" t="0" r="0" b="0"/>
          <a:pathLst>
            <a:path>
              <a:moveTo>
                <a:pt x="288238" y="314572"/>
              </a:moveTo>
              <a:arcTo wR="1028655" hR="1028655" stAng="13437765" swAng="26993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73B83D-D6FC-024A-B7DD-C72B77777905}">
      <dsp:nvSpPr>
        <dsp:cNvPr id="0" name=""/>
        <dsp:cNvSpPr/>
      </dsp:nvSpPr>
      <dsp:spPr>
        <a:xfrm>
          <a:off x="1769504" y="1753818"/>
          <a:ext cx="321075" cy="2086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3</a:t>
          </a:r>
        </a:p>
      </dsp:txBody>
      <dsp:txXfrm>
        <a:off x="1779692" y="1764006"/>
        <a:ext cx="300699" cy="188323"/>
      </dsp:txXfrm>
    </dsp:sp>
    <dsp:sp modelId="{A60B9164-DEDD-5945-A5C8-1870325943AD}">
      <dsp:nvSpPr>
        <dsp:cNvPr id="0" name=""/>
        <dsp:cNvSpPr/>
      </dsp:nvSpPr>
      <dsp:spPr>
        <a:xfrm>
          <a:off x="176355" y="102369"/>
          <a:ext cx="2057310" cy="2057310"/>
        </a:xfrm>
        <a:custGeom>
          <a:avLst/>
          <a:gdLst/>
          <a:ahLst/>
          <a:cxnLst/>
          <a:rect l="0" t="0" r="0" b="0"/>
          <a:pathLst>
            <a:path>
              <a:moveTo>
                <a:pt x="1630244" y="1863054"/>
              </a:moveTo>
              <a:arcTo wR="1028655" hR="1028655" stAng="3252537" swAng="163874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22929A-FA26-6B4B-A259-95407C6F24A4}">
      <dsp:nvSpPr>
        <dsp:cNvPr id="0" name=""/>
        <dsp:cNvSpPr/>
      </dsp:nvSpPr>
      <dsp:spPr>
        <a:xfrm>
          <a:off x="1030698" y="2057411"/>
          <a:ext cx="321075" cy="2086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4</a:t>
          </a:r>
        </a:p>
      </dsp:txBody>
      <dsp:txXfrm>
        <a:off x="1040886" y="2067599"/>
        <a:ext cx="300699" cy="188323"/>
      </dsp:txXfrm>
    </dsp:sp>
    <dsp:sp modelId="{307763FB-2DCD-4E43-A7E4-B28680B98D48}">
      <dsp:nvSpPr>
        <dsp:cNvPr id="0" name=""/>
        <dsp:cNvSpPr/>
      </dsp:nvSpPr>
      <dsp:spPr>
        <a:xfrm>
          <a:off x="305599" y="137655"/>
          <a:ext cx="2057310" cy="2057310"/>
        </a:xfrm>
        <a:custGeom>
          <a:avLst/>
          <a:gdLst/>
          <a:ahLst/>
          <a:cxnLst/>
          <a:rect l="0" t="0" r="0" b="0"/>
          <a:pathLst>
            <a:path>
              <a:moveTo>
                <a:pt x="720094" y="2009941"/>
              </a:moveTo>
              <a:arcTo wR="1028655" hR="1028655" stAng="6447333" swAng="173659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75DE64-4858-2349-AAF7-7558178249DA}">
      <dsp:nvSpPr>
        <dsp:cNvPr id="0" name=""/>
        <dsp:cNvSpPr/>
      </dsp:nvSpPr>
      <dsp:spPr>
        <a:xfrm>
          <a:off x="316609" y="1663202"/>
          <a:ext cx="321075" cy="2086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5</a:t>
          </a:r>
        </a:p>
      </dsp:txBody>
      <dsp:txXfrm>
        <a:off x="326797" y="1673390"/>
        <a:ext cx="300699" cy="188323"/>
      </dsp:txXfrm>
    </dsp:sp>
    <dsp:sp modelId="{E3D01353-B2B6-3F45-BB05-65D3DE1B8CD7}">
      <dsp:nvSpPr>
        <dsp:cNvPr id="0" name=""/>
        <dsp:cNvSpPr/>
      </dsp:nvSpPr>
      <dsp:spPr>
        <a:xfrm>
          <a:off x="-1628058" y="377441"/>
          <a:ext cx="2057310" cy="2057310"/>
        </a:xfrm>
        <a:custGeom>
          <a:avLst/>
          <a:gdLst/>
          <a:ahLst/>
          <a:cxnLst/>
          <a:rect l="0" t="0" r="0" b="0"/>
          <a:pathLst>
            <a:path>
              <a:moveTo>
                <a:pt x="2024429" y="1286658"/>
              </a:moveTo>
              <a:arcTo wR="1028655" hR="1028655" stAng="871547" swAng="30356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9046D2-B6A0-B745-B510-B862519B6087}">
      <dsp:nvSpPr>
        <dsp:cNvPr id="0" name=""/>
        <dsp:cNvSpPr/>
      </dsp:nvSpPr>
      <dsp:spPr>
        <a:xfrm>
          <a:off x="139857" y="1543084"/>
          <a:ext cx="321075" cy="2086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5</a:t>
          </a:r>
        </a:p>
      </dsp:txBody>
      <dsp:txXfrm>
        <a:off x="150045" y="1553272"/>
        <a:ext cx="300699" cy="188323"/>
      </dsp:txXfrm>
    </dsp:sp>
    <dsp:sp modelId="{742DDD51-05C2-7641-B711-8FC1A7513BEC}">
      <dsp:nvSpPr>
        <dsp:cNvPr id="0" name=""/>
        <dsp:cNvSpPr/>
      </dsp:nvSpPr>
      <dsp:spPr>
        <a:xfrm>
          <a:off x="186128" y="163577"/>
          <a:ext cx="2057310" cy="2057310"/>
        </a:xfrm>
        <a:custGeom>
          <a:avLst/>
          <a:gdLst/>
          <a:ahLst/>
          <a:cxnLst/>
          <a:rect l="0" t="0" r="0" b="0"/>
          <a:pathLst>
            <a:path>
              <a:moveTo>
                <a:pt x="59640" y="1373825"/>
              </a:moveTo>
              <a:arcTo wR="1028655" hR="1028655" stAng="9623626" swAng="200747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0AB32A-5D1B-764B-A719-E53371AF45FC}">
      <dsp:nvSpPr>
        <dsp:cNvPr id="0" name=""/>
        <dsp:cNvSpPr/>
      </dsp:nvSpPr>
      <dsp:spPr>
        <a:xfrm>
          <a:off x="83607" y="731405"/>
          <a:ext cx="321075" cy="2086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6</a:t>
          </a:r>
        </a:p>
      </dsp:txBody>
      <dsp:txXfrm>
        <a:off x="93795" y="741593"/>
        <a:ext cx="300699" cy="188323"/>
      </dsp:txXfrm>
    </dsp:sp>
    <dsp:sp modelId="{18A43BFB-5437-D644-9901-C41519013EE7}">
      <dsp:nvSpPr>
        <dsp:cNvPr id="0" name=""/>
        <dsp:cNvSpPr/>
      </dsp:nvSpPr>
      <dsp:spPr>
        <a:xfrm>
          <a:off x="-530444" y="-1303241"/>
          <a:ext cx="2057310" cy="2057310"/>
        </a:xfrm>
        <a:custGeom>
          <a:avLst/>
          <a:gdLst/>
          <a:ahLst/>
          <a:cxnLst/>
          <a:rect l="0" t="0" r="0" b="0"/>
          <a:pathLst>
            <a:path>
              <a:moveTo>
                <a:pt x="813558" y="2034570"/>
              </a:moveTo>
              <a:arcTo wR="1028655" hR="1028655" stAng="6124195" swAng="11990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9ADE64-E5A8-1C40-A047-A90E13D5617B}">
      <dsp:nvSpPr>
        <dsp:cNvPr id="0" name=""/>
        <dsp:cNvSpPr/>
      </dsp:nvSpPr>
      <dsp:spPr>
        <a:xfrm>
          <a:off x="139857" y="514428"/>
          <a:ext cx="321075" cy="2086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6</a:t>
          </a:r>
        </a:p>
      </dsp:txBody>
      <dsp:txXfrm>
        <a:off x="150045" y="524616"/>
        <a:ext cx="300699" cy="188323"/>
      </dsp:txXfrm>
    </dsp:sp>
    <dsp:sp modelId="{19398D10-C0D8-684E-9C00-CE6CCF4F9480}">
      <dsp:nvSpPr>
        <dsp:cNvPr id="0" name=""/>
        <dsp:cNvSpPr/>
      </dsp:nvSpPr>
      <dsp:spPr>
        <a:xfrm>
          <a:off x="-1431766" y="164976"/>
          <a:ext cx="2057310" cy="2057310"/>
        </a:xfrm>
        <a:custGeom>
          <a:avLst/>
          <a:gdLst/>
          <a:ahLst/>
          <a:cxnLst/>
          <a:rect l="0" t="0" r="0" b="0"/>
          <a:pathLst>
            <a:path>
              <a:moveTo>
                <a:pt x="1801430" y="349722"/>
              </a:moveTo>
              <a:arcTo wR="1028655" hR="1028655" stAng="19121915" swAng="11760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CFD1A7-675A-1E47-A219-4D31D3D83E9F}">
      <dsp:nvSpPr>
        <dsp:cNvPr id="0" name=""/>
        <dsp:cNvSpPr/>
      </dsp:nvSpPr>
      <dsp:spPr>
        <a:xfrm>
          <a:off x="321170" y="333104"/>
          <a:ext cx="321075" cy="2086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6</a:t>
          </a:r>
        </a:p>
      </dsp:txBody>
      <dsp:txXfrm>
        <a:off x="331358" y="343292"/>
        <a:ext cx="300699" cy="188323"/>
      </dsp:txXfrm>
    </dsp:sp>
    <dsp:sp modelId="{8CB95D47-7D42-4B42-8EA1-93B4CD10197D}">
      <dsp:nvSpPr>
        <dsp:cNvPr id="0" name=""/>
        <dsp:cNvSpPr/>
      </dsp:nvSpPr>
      <dsp:spPr>
        <a:xfrm>
          <a:off x="236912" y="90343"/>
          <a:ext cx="2057310" cy="2057310"/>
        </a:xfrm>
        <a:custGeom>
          <a:avLst/>
          <a:gdLst/>
          <a:ahLst/>
          <a:cxnLst/>
          <a:rect l="0" t="0" r="0" b="0"/>
          <a:pathLst>
            <a:path>
              <a:moveTo>
                <a:pt x="368675" y="239631"/>
              </a:moveTo>
              <a:arcTo wR="1028655" hR="1028655" stAng="13805348" swAng="160857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A168D9-AB47-2A4F-902E-DBBF1F5858F1}">
      <dsp:nvSpPr>
        <dsp:cNvPr id="0" name=""/>
        <dsp:cNvSpPr/>
      </dsp:nvSpPr>
      <dsp:spPr>
        <a:xfrm>
          <a:off x="1945328" y="1013"/>
          <a:ext cx="330374" cy="330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1</a:t>
          </a:r>
        </a:p>
      </dsp:txBody>
      <dsp:txXfrm>
        <a:off x="1945328" y="1013"/>
        <a:ext cx="330374" cy="330374"/>
      </dsp:txXfrm>
    </dsp:sp>
    <dsp:sp modelId="{8A522F00-597E-4E4B-871E-1A19856CBDF9}">
      <dsp:nvSpPr>
        <dsp:cNvPr id="0" name=""/>
        <dsp:cNvSpPr/>
      </dsp:nvSpPr>
      <dsp:spPr>
        <a:xfrm>
          <a:off x="664215" y="34552"/>
          <a:ext cx="2190981" cy="2190981"/>
        </a:xfrm>
        <a:prstGeom prst="circularArrow">
          <a:avLst>
            <a:gd name="adj1" fmla="val 2940"/>
            <a:gd name="adj2" fmla="val 179955"/>
            <a:gd name="adj3" fmla="val 18937252"/>
            <a:gd name="adj4" fmla="val 18012194"/>
            <a:gd name="adj5" fmla="val 343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EC0179-A0BA-AE43-B106-5265461C9E05}">
      <dsp:nvSpPr>
        <dsp:cNvPr id="0" name=""/>
        <dsp:cNvSpPr/>
      </dsp:nvSpPr>
      <dsp:spPr>
        <a:xfrm>
          <a:off x="2482800" y="452006"/>
          <a:ext cx="330374" cy="330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2</a:t>
          </a:r>
        </a:p>
      </dsp:txBody>
      <dsp:txXfrm>
        <a:off x="2482800" y="452006"/>
        <a:ext cx="330374" cy="330374"/>
      </dsp:txXfrm>
    </dsp:sp>
    <dsp:sp modelId="{EDAB6B39-8922-5C43-B517-DC86EB598E30}">
      <dsp:nvSpPr>
        <dsp:cNvPr id="0" name=""/>
        <dsp:cNvSpPr/>
      </dsp:nvSpPr>
      <dsp:spPr>
        <a:xfrm>
          <a:off x="664215" y="34552"/>
          <a:ext cx="2190981" cy="2190981"/>
        </a:xfrm>
        <a:prstGeom prst="circularArrow">
          <a:avLst>
            <a:gd name="adj1" fmla="val 2940"/>
            <a:gd name="adj2" fmla="val 179955"/>
            <a:gd name="adj3" fmla="val 21463361"/>
            <a:gd name="adj4" fmla="val 20411219"/>
            <a:gd name="adj5" fmla="val 343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1ED399-AF7E-E149-B3F5-EECDABF6373A}">
      <dsp:nvSpPr>
        <dsp:cNvPr id="0" name=""/>
        <dsp:cNvSpPr/>
      </dsp:nvSpPr>
      <dsp:spPr>
        <a:xfrm>
          <a:off x="2604635" y="1142966"/>
          <a:ext cx="330374" cy="330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3</a:t>
          </a:r>
        </a:p>
      </dsp:txBody>
      <dsp:txXfrm>
        <a:off x="2604635" y="1142966"/>
        <a:ext cx="330374" cy="330374"/>
      </dsp:txXfrm>
    </dsp:sp>
    <dsp:sp modelId="{B674FCBB-2C38-4745-AA0F-F1E01D9BB8D9}">
      <dsp:nvSpPr>
        <dsp:cNvPr id="0" name=""/>
        <dsp:cNvSpPr/>
      </dsp:nvSpPr>
      <dsp:spPr>
        <a:xfrm>
          <a:off x="664215" y="34552"/>
          <a:ext cx="2190981" cy="2190981"/>
        </a:xfrm>
        <a:prstGeom prst="circularArrow">
          <a:avLst>
            <a:gd name="adj1" fmla="val 2940"/>
            <a:gd name="adj2" fmla="val 179955"/>
            <a:gd name="adj3" fmla="val 2053758"/>
            <a:gd name="adj4" fmla="val 1173246"/>
            <a:gd name="adj5" fmla="val 343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B8C01B-21FF-AF48-9685-E906C12E7223}">
      <dsp:nvSpPr>
        <dsp:cNvPr id="0" name=""/>
        <dsp:cNvSpPr/>
      </dsp:nvSpPr>
      <dsp:spPr>
        <a:xfrm>
          <a:off x="2253825" y="1750586"/>
          <a:ext cx="330374" cy="330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4</a:t>
          </a:r>
        </a:p>
      </dsp:txBody>
      <dsp:txXfrm>
        <a:off x="2253825" y="1750586"/>
        <a:ext cx="330374" cy="330374"/>
      </dsp:txXfrm>
    </dsp:sp>
    <dsp:sp modelId="{EDE16FE9-4360-1A45-9524-34FECBB396D2}">
      <dsp:nvSpPr>
        <dsp:cNvPr id="0" name=""/>
        <dsp:cNvSpPr/>
      </dsp:nvSpPr>
      <dsp:spPr>
        <a:xfrm>
          <a:off x="664215" y="34552"/>
          <a:ext cx="2190981" cy="2190981"/>
        </a:xfrm>
        <a:prstGeom prst="circularArrow">
          <a:avLst>
            <a:gd name="adj1" fmla="val 2940"/>
            <a:gd name="adj2" fmla="val 179955"/>
            <a:gd name="adj3" fmla="val 4663980"/>
            <a:gd name="adj4" fmla="val 3672057"/>
            <a:gd name="adj5" fmla="val 343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D3FAED-50B5-2745-BAD8-FBDA3EAEAB58}">
      <dsp:nvSpPr>
        <dsp:cNvPr id="0" name=""/>
        <dsp:cNvSpPr/>
      </dsp:nvSpPr>
      <dsp:spPr>
        <a:xfrm>
          <a:off x="1594518" y="1990554"/>
          <a:ext cx="330374" cy="330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5</a:t>
          </a:r>
        </a:p>
      </dsp:txBody>
      <dsp:txXfrm>
        <a:off x="1594518" y="1990554"/>
        <a:ext cx="330374" cy="330374"/>
      </dsp:txXfrm>
    </dsp:sp>
    <dsp:sp modelId="{12299314-1DC6-C742-8CD4-0425E0D033C8}">
      <dsp:nvSpPr>
        <dsp:cNvPr id="0" name=""/>
        <dsp:cNvSpPr/>
      </dsp:nvSpPr>
      <dsp:spPr>
        <a:xfrm>
          <a:off x="664215" y="34552"/>
          <a:ext cx="2190981" cy="2190981"/>
        </a:xfrm>
        <a:prstGeom prst="circularArrow">
          <a:avLst>
            <a:gd name="adj1" fmla="val 2940"/>
            <a:gd name="adj2" fmla="val 179955"/>
            <a:gd name="adj3" fmla="val 6947988"/>
            <a:gd name="adj4" fmla="val 5956065"/>
            <a:gd name="adj5" fmla="val 343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C36DB2-0087-464F-922F-D57E35EA51AA}">
      <dsp:nvSpPr>
        <dsp:cNvPr id="0" name=""/>
        <dsp:cNvSpPr/>
      </dsp:nvSpPr>
      <dsp:spPr>
        <a:xfrm>
          <a:off x="935212" y="1750586"/>
          <a:ext cx="330374" cy="330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6</a:t>
          </a:r>
        </a:p>
      </dsp:txBody>
      <dsp:txXfrm>
        <a:off x="935212" y="1750586"/>
        <a:ext cx="330374" cy="330374"/>
      </dsp:txXfrm>
    </dsp:sp>
    <dsp:sp modelId="{F0E5DB22-C144-744E-85CA-AC5034678C49}">
      <dsp:nvSpPr>
        <dsp:cNvPr id="0" name=""/>
        <dsp:cNvSpPr/>
      </dsp:nvSpPr>
      <dsp:spPr>
        <a:xfrm>
          <a:off x="664215" y="34552"/>
          <a:ext cx="2190981" cy="2190981"/>
        </a:xfrm>
        <a:prstGeom prst="circularArrow">
          <a:avLst>
            <a:gd name="adj1" fmla="val 2940"/>
            <a:gd name="adj2" fmla="val 179955"/>
            <a:gd name="adj3" fmla="val 9446800"/>
            <a:gd name="adj4" fmla="val 8566287"/>
            <a:gd name="adj5" fmla="val 343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02D686-234C-DD48-AC9D-FE8D0C53F420}">
      <dsp:nvSpPr>
        <dsp:cNvPr id="0" name=""/>
        <dsp:cNvSpPr/>
      </dsp:nvSpPr>
      <dsp:spPr>
        <a:xfrm>
          <a:off x="584402" y="1142966"/>
          <a:ext cx="330374" cy="330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7</a:t>
          </a:r>
        </a:p>
      </dsp:txBody>
      <dsp:txXfrm>
        <a:off x="584402" y="1142966"/>
        <a:ext cx="330374" cy="330374"/>
      </dsp:txXfrm>
    </dsp:sp>
    <dsp:sp modelId="{E04603CD-6594-234D-BC04-FCE748BF8860}">
      <dsp:nvSpPr>
        <dsp:cNvPr id="0" name=""/>
        <dsp:cNvSpPr/>
      </dsp:nvSpPr>
      <dsp:spPr>
        <a:xfrm>
          <a:off x="664215" y="34552"/>
          <a:ext cx="2190981" cy="2190981"/>
        </a:xfrm>
        <a:prstGeom prst="circularArrow">
          <a:avLst>
            <a:gd name="adj1" fmla="val 2940"/>
            <a:gd name="adj2" fmla="val 179955"/>
            <a:gd name="adj3" fmla="val 11808826"/>
            <a:gd name="adj4" fmla="val 10756684"/>
            <a:gd name="adj5" fmla="val 343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CFB4C8-DD3B-234B-8F02-FD9BB69A0B8C}">
      <dsp:nvSpPr>
        <dsp:cNvPr id="0" name=""/>
        <dsp:cNvSpPr/>
      </dsp:nvSpPr>
      <dsp:spPr>
        <a:xfrm>
          <a:off x="706237" y="452006"/>
          <a:ext cx="330374" cy="330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8</a:t>
          </a:r>
        </a:p>
      </dsp:txBody>
      <dsp:txXfrm>
        <a:off x="706237" y="452006"/>
        <a:ext cx="330374" cy="330374"/>
      </dsp:txXfrm>
    </dsp:sp>
    <dsp:sp modelId="{FE144684-5AEF-D24F-A3AE-8A36AEA4F349}">
      <dsp:nvSpPr>
        <dsp:cNvPr id="0" name=""/>
        <dsp:cNvSpPr/>
      </dsp:nvSpPr>
      <dsp:spPr>
        <a:xfrm>
          <a:off x="664215" y="34552"/>
          <a:ext cx="2190981" cy="2190981"/>
        </a:xfrm>
        <a:prstGeom prst="circularArrow">
          <a:avLst>
            <a:gd name="adj1" fmla="val 2940"/>
            <a:gd name="adj2" fmla="val 179955"/>
            <a:gd name="adj3" fmla="val 14207852"/>
            <a:gd name="adj4" fmla="val 13282793"/>
            <a:gd name="adj5" fmla="val 343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19656F-2B94-9F48-9634-E410269B4350}">
      <dsp:nvSpPr>
        <dsp:cNvPr id="0" name=""/>
        <dsp:cNvSpPr/>
      </dsp:nvSpPr>
      <dsp:spPr>
        <a:xfrm>
          <a:off x="1243709" y="1013"/>
          <a:ext cx="330374" cy="330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9</a:t>
          </a:r>
        </a:p>
      </dsp:txBody>
      <dsp:txXfrm>
        <a:off x="1243709" y="1013"/>
        <a:ext cx="330374" cy="330374"/>
      </dsp:txXfrm>
    </dsp:sp>
    <dsp:sp modelId="{D3A56339-FA12-B640-A396-C846F28830EB}">
      <dsp:nvSpPr>
        <dsp:cNvPr id="0" name=""/>
        <dsp:cNvSpPr/>
      </dsp:nvSpPr>
      <dsp:spPr>
        <a:xfrm>
          <a:off x="664215" y="34552"/>
          <a:ext cx="2190981" cy="2190981"/>
        </a:xfrm>
        <a:prstGeom prst="circularArrow">
          <a:avLst>
            <a:gd name="adj1" fmla="val 2940"/>
            <a:gd name="adj2" fmla="val 179955"/>
            <a:gd name="adj3" fmla="val 16645627"/>
            <a:gd name="adj4" fmla="val 15574418"/>
            <a:gd name="adj5" fmla="val 343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5B14F2-65E7-E147-8CE8-3DC8382F4AF3}">
      <dsp:nvSpPr>
        <dsp:cNvPr id="0" name=""/>
        <dsp:cNvSpPr/>
      </dsp:nvSpPr>
      <dsp:spPr>
        <a:xfrm>
          <a:off x="629921" y="0"/>
          <a:ext cx="691095" cy="69115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A75710-AAEE-4D49-811B-5B6E24AFAFCC}">
      <dsp:nvSpPr>
        <dsp:cNvPr id="0" name=""/>
        <dsp:cNvSpPr/>
      </dsp:nvSpPr>
      <dsp:spPr>
        <a:xfrm>
          <a:off x="782504" y="250256"/>
          <a:ext cx="385670" cy="192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1.1</a:t>
          </a:r>
        </a:p>
      </dsp:txBody>
      <dsp:txXfrm>
        <a:off x="782504" y="250256"/>
        <a:ext cx="385670" cy="192761"/>
      </dsp:txXfrm>
    </dsp:sp>
    <dsp:sp modelId="{01CE953C-F015-2E44-A338-220FFD43D64D}">
      <dsp:nvSpPr>
        <dsp:cNvPr id="0" name=""/>
        <dsp:cNvSpPr/>
      </dsp:nvSpPr>
      <dsp:spPr>
        <a:xfrm>
          <a:off x="437928" y="397021"/>
          <a:ext cx="691095" cy="69115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0762AE-19E0-544E-921D-6C032BCBE40D}">
      <dsp:nvSpPr>
        <dsp:cNvPr id="0" name=""/>
        <dsp:cNvSpPr/>
      </dsp:nvSpPr>
      <dsp:spPr>
        <a:xfrm>
          <a:off x="589733" y="648185"/>
          <a:ext cx="385670" cy="192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1.2</a:t>
          </a:r>
        </a:p>
      </dsp:txBody>
      <dsp:txXfrm>
        <a:off x="589733" y="648185"/>
        <a:ext cx="385670" cy="192761"/>
      </dsp:txXfrm>
    </dsp:sp>
    <dsp:sp modelId="{A053813C-82A1-6742-AB0A-340539103E92}">
      <dsp:nvSpPr>
        <dsp:cNvPr id="0" name=""/>
        <dsp:cNvSpPr/>
      </dsp:nvSpPr>
      <dsp:spPr>
        <a:xfrm>
          <a:off x="629921" y="795858"/>
          <a:ext cx="691095" cy="691156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86562A-EF7B-FD4B-9840-BA574D6F033A}">
      <dsp:nvSpPr>
        <dsp:cNvPr id="0" name=""/>
        <dsp:cNvSpPr/>
      </dsp:nvSpPr>
      <dsp:spPr>
        <a:xfrm>
          <a:off x="782504" y="1046115"/>
          <a:ext cx="385670" cy="192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1.3</a:t>
          </a:r>
        </a:p>
      </dsp:txBody>
      <dsp:txXfrm>
        <a:off x="782504" y="1046115"/>
        <a:ext cx="385670" cy="192761"/>
      </dsp:txXfrm>
    </dsp:sp>
    <dsp:sp modelId="{1A23D1AD-6AE2-6F4F-822F-EBBF440732DD}">
      <dsp:nvSpPr>
        <dsp:cNvPr id="0" name=""/>
        <dsp:cNvSpPr/>
      </dsp:nvSpPr>
      <dsp:spPr>
        <a:xfrm>
          <a:off x="437928" y="1193787"/>
          <a:ext cx="691095" cy="69115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2D8AC3-05B6-DB49-9AFB-D3EB680F22EE}">
      <dsp:nvSpPr>
        <dsp:cNvPr id="0" name=""/>
        <dsp:cNvSpPr/>
      </dsp:nvSpPr>
      <dsp:spPr>
        <a:xfrm>
          <a:off x="589733" y="1444044"/>
          <a:ext cx="385670" cy="192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2.1</a:t>
          </a:r>
        </a:p>
      </dsp:txBody>
      <dsp:txXfrm>
        <a:off x="589733" y="1444044"/>
        <a:ext cx="385670" cy="192761"/>
      </dsp:txXfrm>
    </dsp:sp>
    <dsp:sp modelId="{F37429A4-0A20-9C4D-AA86-7C7E90F0E2D0}">
      <dsp:nvSpPr>
        <dsp:cNvPr id="0" name=""/>
        <dsp:cNvSpPr/>
      </dsp:nvSpPr>
      <dsp:spPr>
        <a:xfrm>
          <a:off x="629921" y="1591111"/>
          <a:ext cx="691095" cy="691156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B80EF3-53E4-ED45-A0C5-3F4FCC7DB32D}">
      <dsp:nvSpPr>
        <dsp:cNvPr id="0" name=""/>
        <dsp:cNvSpPr/>
      </dsp:nvSpPr>
      <dsp:spPr>
        <a:xfrm>
          <a:off x="782504" y="1841368"/>
          <a:ext cx="385670" cy="192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2.2.</a:t>
          </a:r>
        </a:p>
      </dsp:txBody>
      <dsp:txXfrm>
        <a:off x="782504" y="1841368"/>
        <a:ext cx="385670" cy="192761"/>
      </dsp:txXfrm>
    </dsp:sp>
    <dsp:sp modelId="{5BEA9557-5DCE-1046-9D4E-454FF3118C4D}">
      <dsp:nvSpPr>
        <dsp:cNvPr id="0" name=""/>
        <dsp:cNvSpPr/>
      </dsp:nvSpPr>
      <dsp:spPr>
        <a:xfrm>
          <a:off x="437928" y="1989041"/>
          <a:ext cx="691095" cy="69115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C73146-3C8E-5441-83BF-AEDC1B414C90}">
      <dsp:nvSpPr>
        <dsp:cNvPr id="0" name=""/>
        <dsp:cNvSpPr/>
      </dsp:nvSpPr>
      <dsp:spPr>
        <a:xfrm>
          <a:off x="589733" y="2239297"/>
          <a:ext cx="385670" cy="192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2.3</a:t>
          </a:r>
        </a:p>
      </dsp:txBody>
      <dsp:txXfrm>
        <a:off x="589733" y="2239297"/>
        <a:ext cx="385670" cy="192761"/>
      </dsp:txXfrm>
    </dsp:sp>
    <dsp:sp modelId="{D46208CD-E201-4644-B872-48D84644BA04}">
      <dsp:nvSpPr>
        <dsp:cNvPr id="0" name=""/>
        <dsp:cNvSpPr/>
      </dsp:nvSpPr>
      <dsp:spPr>
        <a:xfrm>
          <a:off x="679053" y="2432058"/>
          <a:ext cx="593738" cy="594019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BCAABB-D2A6-DB46-8A47-EC005061B671}">
      <dsp:nvSpPr>
        <dsp:cNvPr id="0" name=""/>
        <dsp:cNvSpPr/>
      </dsp:nvSpPr>
      <dsp:spPr>
        <a:xfrm>
          <a:off x="782504" y="2637226"/>
          <a:ext cx="385670" cy="192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3.1</a:t>
          </a:r>
        </a:p>
      </dsp:txBody>
      <dsp:txXfrm>
        <a:off x="782504" y="2637226"/>
        <a:ext cx="385670" cy="1927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5B14F2-65E7-E147-8CE8-3DC8382F4AF3}">
      <dsp:nvSpPr>
        <dsp:cNvPr id="0" name=""/>
        <dsp:cNvSpPr/>
      </dsp:nvSpPr>
      <dsp:spPr>
        <a:xfrm>
          <a:off x="629921" y="0"/>
          <a:ext cx="691095" cy="69115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A75710-AAEE-4D49-811B-5B6E24AFAFCC}">
      <dsp:nvSpPr>
        <dsp:cNvPr id="0" name=""/>
        <dsp:cNvSpPr/>
      </dsp:nvSpPr>
      <dsp:spPr>
        <a:xfrm>
          <a:off x="782504" y="250256"/>
          <a:ext cx="385670" cy="192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3.2</a:t>
          </a:r>
        </a:p>
      </dsp:txBody>
      <dsp:txXfrm>
        <a:off x="782504" y="250256"/>
        <a:ext cx="385670" cy="192761"/>
      </dsp:txXfrm>
    </dsp:sp>
    <dsp:sp modelId="{01CE953C-F015-2E44-A338-220FFD43D64D}">
      <dsp:nvSpPr>
        <dsp:cNvPr id="0" name=""/>
        <dsp:cNvSpPr/>
      </dsp:nvSpPr>
      <dsp:spPr>
        <a:xfrm>
          <a:off x="437928" y="397021"/>
          <a:ext cx="691095" cy="69115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0762AE-19E0-544E-921D-6C032BCBE40D}">
      <dsp:nvSpPr>
        <dsp:cNvPr id="0" name=""/>
        <dsp:cNvSpPr/>
      </dsp:nvSpPr>
      <dsp:spPr>
        <a:xfrm>
          <a:off x="589733" y="648185"/>
          <a:ext cx="385670" cy="192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3.3</a:t>
          </a:r>
        </a:p>
      </dsp:txBody>
      <dsp:txXfrm>
        <a:off x="589733" y="648185"/>
        <a:ext cx="385670" cy="192761"/>
      </dsp:txXfrm>
    </dsp:sp>
    <dsp:sp modelId="{A053813C-82A1-6742-AB0A-340539103E92}">
      <dsp:nvSpPr>
        <dsp:cNvPr id="0" name=""/>
        <dsp:cNvSpPr/>
      </dsp:nvSpPr>
      <dsp:spPr>
        <a:xfrm>
          <a:off x="629921" y="795858"/>
          <a:ext cx="691095" cy="691156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86562A-EF7B-FD4B-9840-BA574D6F033A}">
      <dsp:nvSpPr>
        <dsp:cNvPr id="0" name=""/>
        <dsp:cNvSpPr/>
      </dsp:nvSpPr>
      <dsp:spPr>
        <a:xfrm>
          <a:off x="782504" y="1046115"/>
          <a:ext cx="385670" cy="192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4</a:t>
          </a:r>
        </a:p>
      </dsp:txBody>
      <dsp:txXfrm>
        <a:off x="782504" y="1046115"/>
        <a:ext cx="385670" cy="192761"/>
      </dsp:txXfrm>
    </dsp:sp>
    <dsp:sp modelId="{1A23D1AD-6AE2-6F4F-822F-EBBF440732DD}">
      <dsp:nvSpPr>
        <dsp:cNvPr id="0" name=""/>
        <dsp:cNvSpPr/>
      </dsp:nvSpPr>
      <dsp:spPr>
        <a:xfrm>
          <a:off x="437928" y="1193787"/>
          <a:ext cx="691095" cy="69115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2D8AC3-05B6-DB49-9AFB-D3EB680F22EE}">
      <dsp:nvSpPr>
        <dsp:cNvPr id="0" name=""/>
        <dsp:cNvSpPr/>
      </dsp:nvSpPr>
      <dsp:spPr>
        <a:xfrm>
          <a:off x="589733" y="1444044"/>
          <a:ext cx="385670" cy="192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5.1</a:t>
          </a:r>
        </a:p>
      </dsp:txBody>
      <dsp:txXfrm>
        <a:off x="589733" y="1444044"/>
        <a:ext cx="385670" cy="192761"/>
      </dsp:txXfrm>
    </dsp:sp>
    <dsp:sp modelId="{F37429A4-0A20-9C4D-AA86-7C7E90F0E2D0}">
      <dsp:nvSpPr>
        <dsp:cNvPr id="0" name=""/>
        <dsp:cNvSpPr/>
      </dsp:nvSpPr>
      <dsp:spPr>
        <a:xfrm>
          <a:off x="629921" y="1591111"/>
          <a:ext cx="691095" cy="691156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B80EF3-53E4-ED45-A0C5-3F4FCC7DB32D}">
      <dsp:nvSpPr>
        <dsp:cNvPr id="0" name=""/>
        <dsp:cNvSpPr/>
      </dsp:nvSpPr>
      <dsp:spPr>
        <a:xfrm>
          <a:off x="782504" y="1841368"/>
          <a:ext cx="385670" cy="192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5.2.</a:t>
          </a:r>
        </a:p>
      </dsp:txBody>
      <dsp:txXfrm>
        <a:off x="782504" y="1841368"/>
        <a:ext cx="385670" cy="192761"/>
      </dsp:txXfrm>
    </dsp:sp>
    <dsp:sp modelId="{5BEA9557-5DCE-1046-9D4E-454FF3118C4D}">
      <dsp:nvSpPr>
        <dsp:cNvPr id="0" name=""/>
        <dsp:cNvSpPr/>
      </dsp:nvSpPr>
      <dsp:spPr>
        <a:xfrm>
          <a:off x="437928" y="1989041"/>
          <a:ext cx="691095" cy="69115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C73146-3C8E-5441-83BF-AEDC1B414C90}">
      <dsp:nvSpPr>
        <dsp:cNvPr id="0" name=""/>
        <dsp:cNvSpPr/>
      </dsp:nvSpPr>
      <dsp:spPr>
        <a:xfrm>
          <a:off x="589733" y="2239297"/>
          <a:ext cx="385670" cy="192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6</a:t>
          </a:r>
        </a:p>
      </dsp:txBody>
      <dsp:txXfrm>
        <a:off x="589733" y="2239297"/>
        <a:ext cx="385670" cy="192761"/>
      </dsp:txXfrm>
    </dsp:sp>
    <dsp:sp modelId="{D46208CD-E201-4644-B872-48D84644BA04}">
      <dsp:nvSpPr>
        <dsp:cNvPr id="0" name=""/>
        <dsp:cNvSpPr/>
      </dsp:nvSpPr>
      <dsp:spPr>
        <a:xfrm>
          <a:off x="679053" y="2432058"/>
          <a:ext cx="593738" cy="594019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BCAABB-D2A6-DB46-8A47-EC005061B671}">
      <dsp:nvSpPr>
        <dsp:cNvPr id="0" name=""/>
        <dsp:cNvSpPr/>
      </dsp:nvSpPr>
      <dsp:spPr>
        <a:xfrm>
          <a:off x="782504" y="2637226"/>
          <a:ext cx="385670" cy="192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7</a:t>
          </a:r>
        </a:p>
      </dsp:txBody>
      <dsp:txXfrm>
        <a:off x="782504" y="2637226"/>
        <a:ext cx="385670" cy="1927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7390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583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0026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3782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1908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0881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348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0" y="96253"/>
            <a:ext cx="9144000" cy="640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AFORDID</a:t>
            </a:r>
            <a:br>
              <a:rPr lang="it" sz="1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it" sz="16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Genova, 10 febbraio 2026</a:t>
            </a:r>
            <a:endParaRPr sz="1600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39457DF-B776-59C6-7F92-D4B0315187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20594"/>
            <a:ext cx="1683327" cy="436081"/>
          </a:xfrm>
          <a:prstGeom prst="rect">
            <a:avLst/>
          </a:prstGeom>
          <a:noFill/>
        </p:spPr>
      </p:pic>
      <p:pic>
        <p:nvPicPr>
          <p:cNvPr id="3" name="Immagine 2" descr="Immagine che contiene teschio&#10;&#10;Descrizione generata automaticamente">
            <a:extLst>
              <a:ext uri="{FF2B5EF4-FFF2-40B4-BE49-F238E27FC236}">
                <a16:creationId xmlns:a16="http://schemas.microsoft.com/office/drawing/2014/main" id="{4C3C2E01-1350-85BC-7498-6B46859ABB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033" y="4454581"/>
            <a:ext cx="945114" cy="5502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B5873F1-028E-3282-A498-97B6301054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297" y="4520594"/>
            <a:ext cx="1013575" cy="418174"/>
          </a:xfrm>
          <a:prstGeom prst="rect">
            <a:avLst/>
          </a:prstGeom>
          <a:noFill/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63EA6829-A9E9-729F-7782-E635356BC827}"/>
              </a:ext>
            </a:extLst>
          </p:cNvPr>
          <p:cNvSpPr txBox="1"/>
          <p:nvPr/>
        </p:nvSpPr>
        <p:spPr>
          <a:xfrm>
            <a:off x="194310" y="818362"/>
            <a:ext cx="8755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i="1" dirty="0">
                <a:solidFill>
                  <a:schemeClr val="accent1"/>
                </a:solidFill>
              </a:rPr>
              <a:t>Scuola in Ospedale in Liguria</a:t>
            </a:r>
          </a:p>
          <a:p>
            <a:pPr algn="ctr"/>
            <a:r>
              <a:rPr lang="it-IT" i="1" dirty="0">
                <a:solidFill>
                  <a:schemeClr val="accent1"/>
                </a:solidFill>
              </a:rPr>
              <a:t>Organizzazione, ricadute e vantaggi delle sezioni ospedaliere</a:t>
            </a:r>
          </a:p>
          <a:p>
            <a:pPr algn="ctr"/>
            <a:endParaRPr lang="it-IT" sz="2000" i="1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624C69B-2A61-2439-77CA-898A0BDCB248}"/>
              </a:ext>
            </a:extLst>
          </p:cNvPr>
          <p:cNvSpPr txBox="1"/>
          <p:nvPr/>
        </p:nvSpPr>
        <p:spPr>
          <a:xfrm>
            <a:off x="5045701" y="2971330"/>
            <a:ext cx="32480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dirty="0">
                <a:solidFill>
                  <a:schemeClr val="accent1"/>
                </a:solidFill>
              </a:rPr>
              <a:t>Prof. Marzio Angiolani</a:t>
            </a:r>
          </a:p>
          <a:p>
            <a:pPr algn="ctr"/>
            <a:endParaRPr lang="it-IT" sz="1600" dirty="0">
              <a:solidFill>
                <a:schemeClr val="accent1"/>
              </a:solidFill>
            </a:endParaRPr>
          </a:p>
          <a:p>
            <a:pPr algn="ctr"/>
            <a:r>
              <a:rPr lang="it-IT" sz="1200" i="1" dirty="0">
                <a:solidFill>
                  <a:schemeClr val="accent1"/>
                </a:solidFill>
              </a:rPr>
              <a:t>Dirigente scolastico IIS Montale – Nuovo IPC</a:t>
            </a:r>
          </a:p>
          <a:p>
            <a:pPr algn="ctr"/>
            <a:r>
              <a:rPr lang="it-IT" sz="1200" i="1" dirty="0">
                <a:solidFill>
                  <a:schemeClr val="accent1"/>
                </a:solidFill>
              </a:rPr>
              <a:t>Genova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F93ED63-7BE0-7C63-492A-9650E7632E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5312" y="4454581"/>
            <a:ext cx="1030449" cy="55867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3A00A4C6-B27A-39F3-A894-FDAC885E61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806" y="1719915"/>
            <a:ext cx="3312608" cy="220552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0" y="186825"/>
            <a:ext cx="9144000" cy="550200"/>
          </a:xfrm>
          <a:prstGeom prst="rect">
            <a:avLst/>
          </a:prstGeom>
          <a:solidFill>
            <a:srgbClr val="93C47D"/>
          </a:solidFill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I° CONVEGNO REGIONALE LIGURIA SiO ID</a:t>
            </a:r>
            <a:endParaRPr sz="18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3EA6829-A9E9-729F-7782-E635356BC827}"/>
              </a:ext>
            </a:extLst>
          </p:cNvPr>
          <p:cNvSpPr txBox="1"/>
          <p:nvPr/>
        </p:nvSpPr>
        <p:spPr>
          <a:xfrm>
            <a:off x="194310" y="919619"/>
            <a:ext cx="8755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i="1" dirty="0">
                <a:solidFill>
                  <a:schemeClr val="accent1"/>
                </a:solidFill>
              </a:rPr>
              <a:t>Organizzazione sezioni ospedaliere liguri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B0E020F-C976-FA71-6EE2-9AC04A7A36DA}"/>
              </a:ext>
            </a:extLst>
          </p:cNvPr>
          <p:cNvSpPr txBox="1"/>
          <p:nvPr/>
        </p:nvSpPr>
        <p:spPr>
          <a:xfrm>
            <a:off x="752559" y="1376181"/>
            <a:ext cx="765350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I.C. Sturla – Scuola Capofila per Regione Liguria di Scuola in Ospedale e Istruzione domiciliare</a:t>
            </a:r>
          </a:p>
          <a:p>
            <a:r>
              <a:rPr lang="it-IT" dirty="0">
                <a:solidFill>
                  <a:schemeClr val="accent1"/>
                </a:solidFill>
              </a:rPr>
              <a:t>	- Scuola dell’Infanzia</a:t>
            </a:r>
          </a:p>
          <a:p>
            <a:r>
              <a:rPr lang="it-IT" dirty="0">
                <a:solidFill>
                  <a:schemeClr val="accent1"/>
                </a:solidFill>
              </a:rPr>
              <a:t>	- Scuola Primaria</a:t>
            </a:r>
          </a:p>
          <a:p>
            <a:r>
              <a:rPr lang="it-IT" dirty="0">
                <a:solidFill>
                  <a:schemeClr val="accent1"/>
                </a:solidFill>
              </a:rPr>
              <a:t>	- Scuola secondaria di I grado</a:t>
            </a:r>
          </a:p>
          <a:p>
            <a:endParaRPr lang="it-IT" dirty="0">
              <a:solidFill>
                <a:schemeClr val="accent1"/>
              </a:solidFill>
            </a:endParaRPr>
          </a:p>
          <a:p>
            <a:r>
              <a:rPr lang="it-IT" dirty="0">
                <a:solidFill>
                  <a:srgbClr val="FF0000"/>
                </a:solidFill>
              </a:rPr>
              <a:t>I.I.S. Montale – Nuovo IPC  Sezione ospedaliera Scuola sec. II grado</a:t>
            </a:r>
          </a:p>
          <a:p>
            <a:r>
              <a:rPr lang="it-IT" dirty="0">
                <a:solidFill>
                  <a:schemeClr val="accent1"/>
                </a:solidFill>
              </a:rPr>
              <a:t>	- Scuola Secondaria di II grado</a:t>
            </a:r>
          </a:p>
          <a:p>
            <a:endParaRPr lang="it-IT" dirty="0">
              <a:solidFill>
                <a:schemeClr val="accent1"/>
              </a:solidFill>
            </a:endParaRPr>
          </a:p>
          <a:p>
            <a:r>
              <a:rPr lang="it-IT" i="1" dirty="0">
                <a:solidFill>
                  <a:schemeClr val="accent1"/>
                </a:solidFill>
              </a:rPr>
              <a:t>Immaginate una scuola senza aule, senza collaboratori scolastici e segreteria, spesso senza banchi. Diffusa in decine di edifici, reparti, piani, stanze. A stretto contatto con genitori e personale medico. A contatto fisico con la malattia e con la terapia. </a:t>
            </a:r>
          </a:p>
          <a:p>
            <a:r>
              <a:rPr lang="it-IT" i="1" dirty="0">
                <a:solidFill>
                  <a:schemeClr val="accent1"/>
                </a:solidFill>
              </a:rPr>
              <a:t>Immaginate anche che per molti bambini e ragazzi quella scuola faccia la differenza…</a:t>
            </a:r>
          </a:p>
          <a:p>
            <a:endParaRPr lang="it-IT" dirty="0">
              <a:solidFill>
                <a:schemeClr val="accent1"/>
              </a:solidFill>
            </a:endParaRPr>
          </a:p>
          <a:p>
            <a:r>
              <a:rPr lang="it-IT" dirty="0">
                <a:solidFill>
                  <a:srgbClr val="FF0000"/>
                </a:solidFill>
              </a:rPr>
              <a:t>Elenchi quotidiani di alunni e studenti ricoverati nei vari reparti</a:t>
            </a:r>
          </a:p>
          <a:p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10" name="Google Shape;54;p13">
            <a:extLst>
              <a:ext uri="{FF2B5EF4-FFF2-40B4-BE49-F238E27FC236}">
                <a16:creationId xmlns:a16="http://schemas.microsoft.com/office/drawing/2014/main" id="{5079DCB4-BA05-36CB-D0A1-101CDB8CEC3C}"/>
              </a:ext>
            </a:extLst>
          </p:cNvPr>
          <p:cNvSpPr txBox="1">
            <a:spLocks/>
          </p:cNvSpPr>
          <p:nvPr/>
        </p:nvSpPr>
        <p:spPr>
          <a:xfrm>
            <a:off x="0" y="96253"/>
            <a:ext cx="9144000" cy="640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1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AFORDID</a:t>
            </a:r>
            <a:br>
              <a:rPr lang="it-IT" sz="1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it-IT" sz="16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Genova, 10 febbraio 2026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F04C616D-CF1C-2D22-5966-837BB28FF6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20594"/>
            <a:ext cx="1683327" cy="436081"/>
          </a:xfrm>
          <a:prstGeom prst="rect">
            <a:avLst/>
          </a:prstGeom>
          <a:noFill/>
        </p:spPr>
      </p:pic>
      <p:pic>
        <p:nvPicPr>
          <p:cNvPr id="12" name="Immagine 11" descr="Immagine che contiene teschio&#10;&#10;Descrizione generata automaticamente">
            <a:extLst>
              <a:ext uri="{FF2B5EF4-FFF2-40B4-BE49-F238E27FC236}">
                <a16:creationId xmlns:a16="http://schemas.microsoft.com/office/drawing/2014/main" id="{218D1CB7-8875-7961-FA0B-E9BFDF1912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033" y="4454581"/>
            <a:ext cx="945114" cy="5502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44F8F726-CAB2-DACC-26C8-46DFA5A5E7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297" y="4520594"/>
            <a:ext cx="1013575" cy="418174"/>
          </a:xfrm>
          <a:prstGeom prst="rect">
            <a:avLst/>
          </a:prstGeom>
          <a:noFill/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B94DAFE8-93F2-6466-0686-A1D7FB791C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5312" y="4454581"/>
            <a:ext cx="1030449" cy="55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49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0" y="186825"/>
            <a:ext cx="9144000" cy="550200"/>
          </a:xfrm>
          <a:prstGeom prst="rect">
            <a:avLst/>
          </a:prstGeom>
          <a:solidFill>
            <a:srgbClr val="93C47D"/>
          </a:solidFill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I° CONVEGNO REGIONALE LIGURIA SiO ID</a:t>
            </a:r>
            <a:endParaRPr sz="18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3EA6829-A9E9-729F-7782-E635356BC827}"/>
              </a:ext>
            </a:extLst>
          </p:cNvPr>
          <p:cNvSpPr txBox="1"/>
          <p:nvPr/>
        </p:nvSpPr>
        <p:spPr>
          <a:xfrm>
            <a:off x="194310" y="976071"/>
            <a:ext cx="8755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i="1" dirty="0">
                <a:solidFill>
                  <a:schemeClr val="accent1"/>
                </a:solidFill>
              </a:rPr>
              <a:t>Organizzazione sezioni ospedaliere liguri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B0E020F-C976-FA71-6EE2-9AC04A7A36DA}"/>
              </a:ext>
            </a:extLst>
          </p:cNvPr>
          <p:cNvSpPr txBox="1"/>
          <p:nvPr/>
        </p:nvSpPr>
        <p:spPr>
          <a:xfrm>
            <a:off x="681790" y="1615227"/>
            <a:ext cx="76681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Scuola dell’Infanzia I.C. Sturla</a:t>
            </a:r>
          </a:p>
          <a:p>
            <a:endParaRPr lang="it-IT" dirty="0">
              <a:solidFill>
                <a:schemeClr val="accent1"/>
              </a:solidFill>
            </a:endParaRPr>
          </a:p>
          <a:p>
            <a:r>
              <a:rPr lang="it-IT" dirty="0">
                <a:solidFill>
                  <a:schemeClr val="accent1"/>
                </a:solidFill>
              </a:rPr>
              <a:t>- 1 docente fisso in reparto, anche a rotazione </a:t>
            </a:r>
          </a:p>
          <a:p>
            <a:r>
              <a:rPr lang="it-IT" dirty="0">
                <a:solidFill>
                  <a:schemeClr val="accent1"/>
                </a:solidFill>
              </a:rPr>
              <a:t>	(assegnazione totale in ospedale)</a:t>
            </a:r>
          </a:p>
          <a:p>
            <a:endParaRPr lang="it-IT" dirty="0">
              <a:solidFill>
                <a:schemeClr val="accent1"/>
              </a:solidFill>
            </a:endParaRPr>
          </a:p>
          <a:p>
            <a:r>
              <a:rPr lang="it-IT" dirty="0">
                <a:solidFill>
                  <a:schemeClr val="accent1"/>
                </a:solidFill>
              </a:rPr>
              <a:t>- in alcuni reparti esiste una sala gioco in altri no</a:t>
            </a:r>
          </a:p>
          <a:p>
            <a:endParaRPr lang="it-IT" dirty="0">
              <a:solidFill>
                <a:schemeClr val="accent1"/>
              </a:solidFill>
            </a:endParaRPr>
          </a:p>
          <a:p>
            <a:r>
              <a:rPr lang="it-IT" dirty="0">
                <a:solidFill>
                  <a:schemeClr val="accent1"/>
                </a:solidFill>
              </a:rPr>
              <a:t>- lezione in sala gioco o in stanza (singole o non singole)</a:t>
            </a:r>
          </a:p>
          <a:p>
            <a:endParaRPr lang="it-IT" dirty="0">
              <a:solidFill>
                <a:schemeClr val="accent1"/>
              </a:solidFill>
            </a:endParaRPr>
          </a:p>
          <a:p>
            <a:r>
              <a:rPr lang="it-IT" dirty="0">
                <a:solidFill>
                  <a:schemeClr val="accent1"/>
                </a:solidFill>
              </a:rPr>
              <a:t>- attività ludico-didattiche proposte anche a studenti di altre fasce d’età</a:t>
            </a:r>
          </a:p>
          <a:p>
            <a:r>
              <a:rPr lang="it-IT" u="sng" dirty="0">
                <a:solidFill>
                  <a:schemeClr val="accent1"/>
                </a:solidFill>
              </a:rPr>
              <a:t>(Importanza del gioco come strumento psicopedagogico e didattico)</a:t>
            </a:r>
          </a:p>
          <a:p>
            <a:endParaRPr lang="it-IT" dirty="0"/>
          </a:p>
        </p:txBody>
      </p:sp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BC1A74E8-5E28-5318-0FF7-EF3B5EFB15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6026572"/>
              </p:ext>
            </p:extLst>
          </p:nvPr>
        </p:nvGraphicFramePr>
        <p:xfrm>
          <a:off x="6079737" y="1615226"/>
          <a:ext cx="2382473" cy="2266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Google Shape;54;p13">
            <a:extLst>
              <a:ext uri="{FF2B5EF4-FFF2-40B4-BE49-F238E27FC236}">
                <a16:creationId xmlns:a16="http://schemas.microsoft.com/office/drawing/2014/main" id="{7EEBDF53-52F4-170F-FD15-6A43A187ADC9}"/>
              </a:ext>
            </a:extLst>
          </p:cNvPr>
          <p:cNvSpPr txBox="1">
            <a:spLocks/>
          </p:cNvSpPr>
          <p:nvPr/>
        </p:nvSpPr>
        <p:spPr>
          <a:xfrm>
            <a:off x="0" y="96253"/>
            <a:ext cx="9144000" cy="640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1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AFORDID</a:t>
            </a:r>
            <a:br>
              <a:rPr lang="it-IT" sz="1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it-IT" sz="16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Genova, 10 febbraio 2026</a:t>
            </a:r>
          </a:p>
        </p:txBody>
      </p:sp>
    </p:spTree>
    <p:extLst>
      <p:ext uri="{BB962C8B-B14F-4D97-AF65-F5344CB8AC3E}">
        <p14:creationId xmlns:p14="http://schemas.microsoft.com/office/powerpoint/2010/main" val="1999040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0" y="186825"/>
            <a:ext cx="9144000" cy="550200"/>
          </a:xfrm>
          <a:prstGeom prst="rect">
            <a:avLst/>
          </a:prstGeom>
          <a:solidFill>
            <a:srgbClr val="93C47D"/>
          </a:solidFill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I° CONVEGNO REGIONALE LIGURIA SiO ID</a:t>
            </a:r>
            <a:endParaRPr sz="1800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3EA6829-A9E9-729F-7782-E635356BC827}"/>
              </a:ext>
            </a:extLst>
          </p:cNvPr>
          <p:cNvSpPr txBox="1"/>
          <p:nvPr/>
        </p:nvSpPr>
        <p:spPr>
          <a:xfrm>
            <a:off x="194310" y="976071"/>
            <a:ext cx="8755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i="1" dirty="0">
                <a:solidFill>
                  <a:schemeClr val="accent1"/>
                </a:solidFill>
              </a:rPr>
              <a:t>Organizzazione sezioni ospedaliere liguri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B0E020F-C976-FA71-6EE2-9AC04A7A36DA}"/>
              </a:ext>
            </a:extLst>
          </p:cNvPr>
          <p:cNvSpPr txBox="1"/>
          <p:nvPr/>
        </p:nvSpPr>
        <p:spPr>
          <a:xfrm>
            <a:off x="681790" y="1615227"/>
            <a:ext cx="76681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Scuola Primaria I.C. Sturla</a:t>
            </a:r>
          </a:p>
          <a:p>
            <a:endParaRPr lang="it-IT" dirty="0">
              <a:solidFill>
                <a:schemeClr val="accent1"/>
              </a:solidFill>
            </a:endParaRPr>
          </a:p>
          <a:p>
            <a:r>
              <a:rPr lang="it-IT" dirty="0">
                <a:solidFill>
                  <a:schemeClr val="accent1"/>
                </a:solidFill>
              </a:rPr>
              <a:t>- 1 docente fisso per almeno 2 reparti (assegnazione totale in ospedale)</a:t>
            </a:r>
          </a:p>
          <a:p>
            <a:endParaRPr lang="it-IT" dirty="0">
              <a:solidFill>
                <a:schemeClr val="accent1"/>
              </a:solidFill>
            </a:endParaRPr>
          </a:p>
          <a:p>
            <a:r>
              <a:rPr lang="it-IT" dirty="0">
                <a:solidFill>
                  <a:schemeClr val="accent1"/>
                </a:solidFill>
              </a:rPr>
              <a:t>- lezione principalmente in stanza</a:t>
            </a:r>
          </a:p>
          <a:p>
            <a:endParaRPr lang="it-IT" dirty="0">
              <a:solidFill>
                <a:schemeClr val="accent1"/>
              </a:solidFill>
            </a:endParaRPr>
          </a:p>
          <a:p>
            <a:endParaRPr lang="it-IT" dirty="0">
              <a:solidFill>
                <a:schemeClr val="accent1"/>
              </a:solidFill>
            </a:endParaRPr>
          </a:p>
          <a:p>
            <a:endParaRPr lang="it-IT" dirty="0"/>
          </a:p>
        </p:txBody>
      </p:sp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BC1A74E8-5E28-5318-0FF7-EF3B5EFB15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4036100"/>
              </p:ext>
            </p:extLst>
          </p:nvPr>
        </p:nvGraphicFramePr>
        <p:xfrm>
          <a:off x="6474359" y="1735274"/>
          <a:ext cx="2382473" cy="2266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Google Shape;54;p13">
            <a:extLst>
              <a:ext uri="{FF2B5EF4-FFF2-40B4-BE49-F238E27FC236}">
                <a16:creationId xmlns:a16="http://schemas.microsoft.com/office/drawing/2014/main" id="{E32F5402-D30B-6150-0B70-9CF72C8FB61F}"/>
              </a:ext>
            </a:extLst>
          </p:cNvPr>
          <p:cNvSpPr txBox="1">
            <a:spLocks/>
          </p:cNvSpPr>
          <p:nvPr/>
        </p:nvSpPr>
        <p:spPr>
          <a:xfrm>
            <a:off x="0" y="96253"/>
            <a:ext cx="9144000" cy="640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1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AFORDID</a:t>
            </a:r>
            <a:br>
              <a:rPr lang="it-IT" sz="1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it-IT" sz="16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Genova, 10 febbraio 2026</a:t>
            </a:r>
          </a:p>
        </p:txBody>
      </p:sp>
    </p:spTree>
    <p:extLst>
      <p:ext uri="{BB962C8B-B14F-4D97-AF65-F5344CB8AC3E}">
        <p14:creationId xmlns:p14="http://schemas.microsoft.com/office/powerpoint/2010/main" val="2634540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0" y="186825"/>
            <a:ext cx="9144000" cy="550200"/>
          </a:xfrm>
          <a:prstGeom prst="rect">
            <a:avLst/>
          </a:prstGeom>
          <a:solidFill>
            <a:srgbClr val="93C47D"/>
          </a:solidFill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I° CONVEGNO REGIONALE LIGURIA SiO ID</a:t>
            </a:r>
            <a:endParaRPr sz="1800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3EA6829-A9E9-729F-7782-E635356BC827}"/>
              </a:ext>
            </a:extLst>
          </p:cNvPr>
          <p:cNvSpPr txBox="1"/>
          <p:nvPr/>
        </p:nvSpPr>
        <p:spPr>
          <a:xfrm>
            <a:off x="194310" y="976071"/>
            <a:ext cx="8755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i="1" dirty="0">
                <a:solidFill>
                  <a:schemeClr val="accent1"/>
                </a:solidFill>
              </a:rPr>
              <a:t>Organizzazione sezioni ospedaliere liguri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B0E020F-C976-FA71-6EE2-9AC04A7A36DA}"/>
              </a:ext>
            </a:extLst>
          </p:cNvPr>
          <p:cNvSpPr txBox="1"/>
          <p:nvPr/>
        </p:nvSpPr>
        <p:spPr>
          <a:xfrm>
            <a:off x="681790" y="1615227"/>
            <a:ext cx="76681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Scuola Secondaria di I grado I.C. Sturla</a:t>
            </a:r>
          </a:p>
          <a:p>
            <a:endParaRPr lang="it-IT" dirty="0">
              <a:solidFill>
                <a:schemeClr val="accent1"/>
              </a:solidFill>
            </a:endParaRPr>
          </a:p>
          <a:p>
            <a:r>
              <a:rPr lang="it-IT" dirty="0">
                <a:solidFill>
                  <a:schemeClr val="accent1"/>
                </a:solidFill>
              </a:rPr>
              <a:t>- docenti girano tra i vari reparti (coperte quasi tutte le discipline)</a:t>
            </a:r>
          </a:p>
          <a:p>
            <a:endParaRPr lang="it-IT" dirty="0">
              <a:solidFill>
                <a:schemeClr val="accent1"/>
              </a:solidFill>
            </a:endParaRPr>
          </a:p>
          <a:p>
            <a:r>
              <a:rPr lang="it-IT" dirty="0">
                <a:solidFill>
                  <a:schemeClr val="accent1"/>
                </a:solidFill>
              </a:rPr>
              <a:t>- cattedre intere assegnate completamente in ospedale</a:t>
            </a:r>
          </a:p>
          <a:p>
            <a:endParaRPr lang="it-IT" dirty="0">
              <a:solidFill>
                <a:schemeClr val="accent1"/>
              </a:solidFill>
            </a:endParaRPr>
          </a:p>
          <a:p>
            <a:r>
              <a:rPr lang="it-IT" dirty="0">
                <a:solidFill>
                  <a:schemeClr val="accent1"/>
                </a:solidFill>
              </a:rPr>
              <a:t>- spezzoni misti ospedale / scuola di titolarità</a:t>
            </a:r>
          </a:p>
          <a:p>
            <a:endParaRPr lang="it-IT" dirty="0">
              <a:solidFill>
                <a:schemeClr val="accent1"/>
              </a:solidFill>
            </a:endParaRPr>
          </a:p>
          <a:p>
            <a:r>
              <a:rPr lang="it-IT" dirty="0">
                <a:solidFill>
                  <a:schemeClr val="accent1"/>
                </a:solidFill>
              </a:rPr>
              <a:t>- orario mattutino e  pomeridiano</a:t>
            </a:r>
          </a:p>
          <a:p>
            <a:endParaRPr lang="it-IT" dirty="0">
              <a:solidFill>
                <a:schemeClr val="accent1"/>
              </a:solidFill>
            </a:endParaRPr>
          </a:p>
          <a:p>
            <a:r>
              <a:rPr lang="it-IT" dirty="0">
                <a:solidFill>
                  <a:schemeClr val="accent1"/>
                </a:solidFill>
              </a:rPr>
              <a:t>- lezione principalmente in stanza, rapporto con eventuale DID o DAD</a:t>
            </a:r>
          </a:p>
          <a:p>
            <a:endParaRPr lang="it-IT" dirty="0">
              <a:solidFill>
                <a:schemeClr val="accent1"/>
              </a:solidFill>
            </a:endParaRPr>
          </a:p>
          <a:p>
            <a:endParaRPr lang="it-IT" dirty="0">
              <a:solidFill>
                <a:schemeClr val="accent1"/>
              </a:solidFill>
            </a:endParaRPr>
          </a:p>
          <a:p>
            <a:endParaRPr lang="it-IT" dirty="0"/>
          </a:p>
        </p:txBody>
      </p:sp>
      <p:graphicFrame>
        <p:nvGraphicFramePr>
          <p:cNvPr id="9" name="Diagramma 8">
            <a:extLst>
              <a:ext uri="{FF2B5EF4-FFF2-40B4-BE49-F238E27FC236}">
                <a16:creationId xmlns:a16="http://schemas.microsoft.com/office/drawing/2014/main" id="{FD526785-B3B9-A279-1317-87F660C4C6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6669003"/>
              </p:ext>
            </p:extLst>
          </p:nvPr>
        </p:nvGraphicFramePr>
        <p:xfrm>
          <a:off x="6122334" y="1376181"/>
          <a:ext cx="3519412" cy="2321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Google Shape;54;p13">
            <a:extLst>
              <a:ext uri="{FF2B5EF4-FFF2-40B4-BE49-F238E27FC236}">
                <a16:creationId xmlns:a16="http://schemas.microsoft.com/office/drawing/2014/main" id="{BBF37241-DDCD-87ED-925C-265493EBBE9C}"/>
              </a:ext>
            </a:extLst>
          </p:cNvPr>
          <p:cNvSpPr txBox="1">
            <a:spLocks/>
          </p:cNvSpPr>
          <p:nvPr/>
        </p:nvSpPr>
        <p:spPr>
          <a:xfrm>
            <a:off x="0" y="96253"/>
            <a:ext cx="9144000" cy="640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1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AFORDID</a:t>
            </a:r>
            <a:br>
              <a:rPr lang="it-IT" sz="1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it-IT" sz="16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Genova, 10 febbraio 2026</a:t>
            </a:r>
          </a:p>
        </p:txBody>
      </p:sp>
    </p:spTree>
    <p:extLst>
      <p:ext uri="{BB962C8B-B14F-4D97-AF65-F5344CB8AC3E}">
        <p14:creationId xmlns:p14="http://schemas.microsoft.com/office/powerpoint/2010/main" val="1926564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0" y="186825"/>
            <a:ext cx="9144000" cy="550200"/>
          </a:xfrm>
          <a:prstGeom prst="rect">
            <a:avLst/>
          </a:prstGeom>
          <a:solidFill>
            <a:srgbClr val="93C47D"/>
          </a:solidFill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I° CONVEGNO REGIONALE LIGURIA SiO ID</a:t>
            </a:r>
            <a:endParaRPr sz="18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3EA6829-A9E9-729F-7782-E635356BC827}"/>
              </a:ext>
            </a:extLst>
          </p:cNvPr>
          <p:cNvSpPr txBox="1"/>
          <p:nvPr/>
        </p:nvSpPr>
        <p:spPr>
          <a:xfrm>
            <a:off x="194310" y="976071"/>
            <a:ext cx="8755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i="1" dirty="0">
                <a:solidFill>
                  <a:schemeClr val="accent1"/>
                </a:solidFill>
              </a:rPr>
              <a:t>Organizzazione sezioni ospedaliere liguri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B0E020F-C976-FA71-6EE2-9AC04A7A36DA}"/>
              </a:ext>
            </a:extLst>
          </p:cNvPr>
          <p:cNvSpPr txBox="1"/>
          <p:nvPr/>
        </p:nvSpPr>
        <p:spPr>
          <a:xfrm>
            <a:off x="469783" y="1414647"/>
            <a:ext cx="782141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Scuola Secondaria di II grado I.I.S. Montale – Nuovo IPC</a:t>
            </a:r>
          </a:p>
          <a:p>
            <a:endParaRPr lang="it-IT" dirty="0">
              <a:solidFill>
                <a:schemeClr val="accent1"/>
              </a:solidFill>
            </a:endParaRPr>
          </a:p>
          <a:p>
            <a:r>
              <a:rPr lang="it-IT" dirty="0">
                <a:solidFill>
                  <a:schemeClr val="accent1"/>
                </a:solidFill>
              </a:rPr>
              <a:t>- docenti girano tra i vari reparti</a:t>
            </a:r>
          </a:p>
          <a:p>
            <a:endParaRPr lang="it-IT" dirty="0">
              <a:solidFill>
                <a:schemeClr val="accent1"/>
              </a:solidFill>
            </a:endParaRPr>
          </a:p>
          <a:p>
            <a:r>
              <a:rPr lang="it-IT" dirty="0">
                <a:solidFill>
                  <a:schemeClr val="accent1"/>
                </a:solidFill>
              </a:rPr>
              <a:t>- cattedre non assegnate mai completamente in ospedale, ma divise tra più docenti</a:t>
            </a:r>
          </a:p>
          <a:p>
            <a:endParaRPr lang="it-IT" dirty="0">
              <a:solidFill>
                <a:schemeClr val="accent1"/>
              </a:solidFill>
            </a:endParaRPr>
          </a:p>
          <a:p>
            <a:r>
              <a:rPr lang="it-IT" dirty="0">
                <a:solidFill>
                  <a:schemeClr val="accent1"/>
                </a:solidFill>
              </a:rPr>
              <a:t>- docenti con più abilitazioni o più idoneità coprono diverse discipline</a:t>
            </a:r>
          </a:p>
          <a:p>
            <a:endParaRPr lang="it-IT" dirty="0">
              <a:solidFill>
                <a:schemeClr val="accent1"/>
              </a:solidFill>
            </a:endParaRPr>
          </a:p>
          <a:p>
            <a:r>
              <a:rPr lang="it-IT" dirty="0">
                <a:solidFill>
                  <a:schemeClr val="accent1"/>
                </a:solidFill>
              </a:rPr>
              <a:t>- esperienza diffusa nel Collegio</a:t>
            </a:r>
          </a:p>
          <a:p>
            <a:endParaRPr lang="it-IT" dirty="0">
              <a:solidFill>
                <a:schemeClr val="accent1"/>
              </a:solidFill>
            </a:endParaRPr>
          </a:p>
          <a:p>
            <a:r>
              <a:rPr lang="it-IT" dirty="0">
                <a:solidFill>
                  <a:schemeClr val="accent1"/>
                </a:solidFill>
              </a:rPr>
              <a:t>- orario mattutino e  pomeridiano</a:t>
            </a:r>
          </a:p>
          <a:p>
            <a:endParaRPr lang="it-IT" dirty="0">
              <a:solidFill>
                <a:schemeClr val="accent1"/>
              </a:solidFill>
            </a:endParaRPr>
          </a:p>
          <a:p>
            <a:r>
              <a:rPr lang="it-IT" dirty="0">
                <a:solidFill>
                  <a:schemeClr val="accent1"/>
                </a:solidFill>
              </a:rPr>
              <a:t>- lezione principalmente in stanza; rapporto con eventuale DID o DAD</a:t>
            </a:r>
          </a:p>
          <a:p>
            <a:endParaRPr lang="it-IT" dirty="0">
              <a:solidFill>
                <a:schemeClr val="accent1"/>
              </a:solidFill>
            </a:endParaRPr>
          </a:p>
          <a:p>
            <a:endParaRPr lang="it-IT" dirty="0"/>
          </a:p>
        </p:txBody>
      </p:sp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08B3F9ED-F01B-7959-1DA6-CDA4BE8467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3929008"/>
              </p:ext>
            </p:extLst>
          </p:nvPr>
        </p:nvGraphicFramePr>
        <p:xfrm>
          <a:off x="6696111" y="1294315"/>
          <a:ext cx="1758946" cy="3026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ma 9">
            <a:extLst>
              <a:ext uri="{FF2B5EF4-FFF2-40B4-BE49-F238E27FC236}">
                <a16:creationId xmlns:a16="http://schemas.microsoft.com/office/drawing/2014/main" id="{554FB47B-7A7A-E148-E22F-E0D5AD76CA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1594870"/>
              </p:ext>
            </p:extLst>
          </p:nvPr>
        </p:nvGraphicFramePr>
        <p:xfrm>
          <a:off x="7674611" y="1242331"/>
          <a:ext cx="1758946" cy="3026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Google Shape;54;p13">
            <a:extLst>
              <a:ext uri="{FF2B5EF4-FFF2-40B4-BE49-F238E27FC236}">
                <a16:creationId xmlns:a16="http://schemas.microsoft.com/office/drawing/2014/main" id="{F78E0211-1611-9AA1-ED86-57163444D952}"/>
              </a:ext>
            </a:extLst>
          </p:cNvPr>
          <p:cNvSpPr txBox="1">
            <a:spLocks/>
          </p:cNvSpPr>
          <p:nvPr/>
        </p:nvSpPr>
        <p:spPr>
          <a:xfrm>
            <a:off x="0" y="96253"/>
            <a:ext cx="9144000" cy="640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1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AFORDID</a:t>
            </a:r>
            <a:br>
              <a:rPr lang="it-IT" sz="1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it-IT" sz="16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Genova, 10 febbraio 2026</a:t>
            </a:r>
          </a:p>
        </p:txBody>
      </p:sp>
    </p:spTree>
    <p:extLst>
      <p:ext uri="{BB962C8B-B14F-4D97-AF65-F5344CB8AC3E}">
        <p14:creationId xmlns:p14="http://schemas.microsoft.com/office/powerpoint/2010/main" val="1408131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0" y="186825"/>
            <a:ext cx="9144000" cy="550200"/>
          </a:xfrm>
          <a:prstGeom prst="rect">
            <a:avLst/>
          </a:prstGeom>
          <a:solidFill>
            <a:srgbClr val="93C47D"/>
          </a:solidFill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I° CONVEGNO REGIONALE LIGURIA SiO ID</a:t>
            </a:r>
            <a:endParaRPr sz="18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3EA6829-A9E9-729F-7782-E635356BC827}"/>
              </a:ext>
            </a:extLst>
          </p:cNvPr>
          <p:cNvSpPr txBox="1"/>
          <p:nvPr/>
        </p:nvSpPr>
        <p:spPr>
          <a:xfrm>
            <a:off x="194310" y="737025"/>
            <a:ext cx="8755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i="1" dirty="0">
                <a:solidFill>
                  <a:schemeClr val="accent1"/>
                </a:solidFill>
              </a:rPr>
              <a:t>Valutazione ed esami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BEC2022-8AE0-1E50-7619-8E24A97DF100}"/>
              </a:ext>
            </a:extLst>
          </p:cNvPr>
          <p:cNvSpPr txBox="1"/>
          <p:nvPr/>
        </p:nvSpPr>
        <p:spPr>
          <a:xfrm>
            <a:off x="1142914" y="1137135"/>
            <a:ext cx="668153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1"/>
                </a:solidFill>
              </a:rPr>
              <a:t>Valutazione </a:t>
            </a:r>
          </a:p>
          <a:p>
            <a:r>
              <a:rPr lang="it-IT" dirty="0">
                <a:solidFill>
                  <a:schemeClr val="accent1"/>
                </a:solidFill>
              </a:rPr>
              <a:t>C.M. 43/2001: "Per quanto riguarda il rapporto tra scuola ospedaliera e scuola di provenienza appare necessario ribadire la pariteticità di tale rapporto e la necessità di scambio di informazioni e dati. Qualora l'alunno abbia frequentato per periodi temporalmente rilevanti la scuola in ospedale, questa trasmette alla scuola di appartenenza elementi di conoscenza in ordine al percorso formativo individualizzato che è stato attuato nonché in merito alla valutazione periodica e/o finale. (…) La pariteticità impone comunque alla scuola di appartenenza di tenere conto delle valutazioni effettuate dalla scuola ospedaliera".</a:t>
            </a:r>
          </a:p>
          <a:p>
            <a:endParaRPr lang="it-IT" dirty="0">
              <a:solidFill>
                <a:schemeClr val="accent1"/>
              </a:solidFill>
            </a:endParaRPr>
          </a:p>
          <a:p>
            <a:r>
              <a:rPr lang="it-IT">
                <a:solidFill>
                  <a:schemeClr val="accent1"/>
                </a:solidFill>
              </a:rPr>
              <a:t>ESAMI di Stato</a:t>
            </a:r>
          </a:p>
          <a:p>
            <a:endParaRPr lang="it-IT" dirty="0">
              <a:solidFill>
                <a:schemeClr val="accent1"/>
              </a:solidFill>
            </a:endParaRPr>
          </a:p>
          <a:p>
            <a:endParaRPr lang="it-IT" dirty="0">
              <a:solidFill>
                <a:schemeClr val="accent1"/>
              </a:solidFill>
            </a:endParaRPr>
          </a:p>
          <a:p>
            <a:endParaRPr lang="it-IT" dirty="0">
              <a:solidFill>
                <a:schemeClr val="accent1"/>
              </a:solidFill>
            </a:endParaRPr>
          </a:p>
          <a:p>
            <a:endParaRPr lang="it-IT" dirty="0"/>
          </a:p>
        </p:txBody>
      </p:sp>
      <p:sp>
        <p:nvSpPr>
          <p:cNvPr id="6" name="Google Shape;54;p13">
            <a:extLst>
              <a:ext uri="{FF2B5EF4-FFF2-40B4-BE49-F238E27FC236}">
                <a16:creationId xmlns:a16="http://schemas.microsoft.com/office/drawing/2014/main" id="{8B2B7FB3-BCC1-6C7D-EC98-A87EF0609284}"/>
              </a:ext>
            </a:extLst>
          </p:cNvPr>
          <p:cNvSpPr txBox="1">
            <a:spLocks/>
          </p:cNvSpPr>
          <p:nvPr/>
        </p:nvSpPr>
        <p:spPr>
          <a:xfrm>
            <a:off x="0" y="96253"/>
            <a:ext cx="9144000" cy="640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1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AFORDID</a:t>
            </a:r>
            <a:br>
              <a:rPr lang="it-IT" sz="1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it-IT" sz="16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Genova, 10 febbraio 2026</a:t>
            </a:r>
          </a:p>
        </p:txBody>
      </p:sp>
    </p:spTree>
    <p:extLst>
      <p:ext uri="{BB962C8B-B14F-4D97-AF65-F5344CB8AC3E}">
        <p14:creationId xmlns:p14="http://schemas.microsoft.com/office/powerpoint/2010/main" val="3137944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0" y="186825"/>
            <a:ext cx="9144000" cy="550200"/>
          </a:xfrm>
          <a:prstGeom prst="rect">
            <a:avLst/>
          </a:prstGeom>
          <a:solidFill>
            <a:srgbClr val="93C47D"/>
          </a:solidFill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I° CONVEGNO REGIONALE LIGURIA SiO ID</a:t>
            </a:r>
            <a:endParaRPr sz="18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3EA6829-A9E9-729F-7782-E635356BC827}"/>
              </a:ext>
            </a:extLst>
          </p:cNvPr>
          <p:cNvSpPr txBox="1"/>
          <p:nvPr/>
        </p:nvSpPr>
        <p:spPr>
          <a:xfrm>
            <a:off x="194310" y="976071"/>
            <a:ext cx="8755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000" i="1" dirty="0">
              <a:solidFill>
                <a:schemeClr val="accent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63280CD-489D-E2F7-DF79-8CFDD1609FCD}"/>
              </a:ext>
            </a:extLst>
          </p:cNvPr>
          <p:cNvSpPr txBox="1"/>
          <p:nvPr/>
        </p:nvSpPr>
        <p:spPr>
          <a:xfrm>
            <a:off x="948267" y="1447800"/>
            <a:ext cx="734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0" i="0" u="none" strike="noStrike" dirty="0">
                <a:solidFill>
                  <a:schemeClr val="accent1"/>
                </a:solidFill>
                <a:effectLst/>
                <a:latin typeface="Titillium Web" pitchFamily="2" charset="77"/>
              </a:rPr>
              <a:t>È compito della Repubblica rimuovere gli ostacoli di ordine economico e sociale, che, limitando di fatto la libertà e l'eguaglianza dei cittadini, impediscono il pieno sviluppo della persona umana e l'effettiva partecipazione di tutti i lavoratori all'organizzazione politica, economica e sociale del Paese. </a:t>
            </a:r>
          </a:p>
          <a:p>
            <a:endParaRPr lang="it-IT" dirty="0">
              <a:solidFill>
                <a:schemeClr val="accent1"/>
              </a:solidFill>
              <a:latin typeface="Titillium Web" pitchFamily="2" charset="77"/>
            </a:endParaRPr>
          </a:p>
          <a:p>
            <a:r>
              <a:rPr lang="it-IT" dirty="0">
                <a:solidFill>
                  <a:schemeClr val="accent1"/>
                </a:solidFill>
                <a:latin typeface="Titillium Web" pitchFamily="2" charset="77"/>
              </a:rPr>
              <a:t>(Art. 3 della Costituzione)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7" name="Google Shape;54;p13">
            <a:extLst>
              <a:ext uri="{FF2B5EF4-FFF2-40B4-BE49-F238E27FC236}">
                <a16:creationId xmlns:a16="http://schemas.microsoft.com/office/drawing/2014/main" id="{DDDD7A04-2B5B-D786-A42E-26A20FFE610A}"/>
              </a:ext>
            </a:extLst>
          </p:cNvPr>
          <p:cNvSpPr txBox="1">
            <a:spLocks/>
          </p:cNvSpPr>
          <p:nvPr/>
        </p:nvSpPr>
        <p:spPr>
          <a:xfrm>
            <a:off x="0" y="96253"/>
            <a:ext cx="9144000" cy="640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1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AFORDID</a:t>
            </a:r>
            <a:br>
              <a:rPr lang="it-IT" sz="1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it-IT" sz="16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Genova, 10 </a:t>
            </a:r>
            <a:r>
              <a:rPr lang="it-IT" sz="1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febbraio 2026</a:t>
            </a:r>
            <a:endParaRPr lang="it-IT" sz="1600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8012408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6600</TotalTime>
  <Words>714</Words>
  <Application>Microsoft Macintosh PowerPoint</Application>
  <PresentationFormat>Presentazione su schermo (16:9)</PresentationFormat>
  <Paragraphs>141</Paragraphs>
  <Slides>8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Arial</vt:lpstr>
      <vt:lpstr>Times New Roman</vt:lpstr>
      <vt:lpstr>Titillium Web</vt:lpstr>
      <vt:lpstr>Simple Light</vt:lpstr>
      <vt:lpstr>AFORDID Genova, 10 febbraio 2026</vt:lpstr>
      <vt:lpstr>I° CONVEGNO REGIONALE LIGURIA SiO ID</vt:lpstr>
      <vt:lpstr>I° CONVEGNO REGIONALE LIGURIA SiO ID</vt:lpstr>
      <vt:lpstr>I° CONVEGNO REGIONALE LIGURIA SiO ID</vt:lpstr>
      <vt:lpstr>I° CONVEGNO REGIONALE LIGURIA SiO ID</vt:lpstr>
      <vt:lpstr>I° CONVEGNO REGIONALE LIGURIA SiO ID</vt:lpstr>
      <vt:lpstr>I° CONVEGNO REGIONALE LIGURIA SiO ID</vt:lpstr>
      <vt:lpstr>I° CONVEGNO REGIONALE LIGURIA SiO ID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I° CONVEGNO REGIONALE LIGURIA SiO ID</dc:title>
  <dc:creator>Galuffo Roberto</dc:creator>
  <cp:lastModifiedBy>Marzio Angiolani</cp:lastModifiedBy>
  <cp:revision>22</cp:revision>
  <dcterms:modified xsi:type="dcterms:W3CDTF">2026-02-09T14:01:17Z</dcterms:modified>
</cp:coreProperties>
</file>