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11"/>
  </p:notes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custShowLst>
    <p:custShow name="Presentazione personalizzata 1" id="0">
      <p:sldLst>
        <p:sld r:id="rId4"/>
      </p:sldLst>
    </p:custShow>
  </p:custShowLst>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87" autoAdjust="0"/>
    <p:restoredTop sz="94479" autoAdjust="0"/>
  </p:normalViewPr>
  <p:slideViewPr>
    <p:cSldViewPr>
      <p:cViewPr varScale="1">
        <p:scale>
          <a:sx n="78" d="100"/>
          <a:sy n="78" d="100"/>
        </p:scale>
        <p:origin x="2496" y="16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C597ACA-84C3-45B6-A03D-84A36595077B}" type="datetimeFigureOut">
              <a:rPr lang="it-IT" smtClean="0"/>
              <a:pPr/>
              <a:t>04/05/26</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28C1001-B14D-4CF3-91CF-CD6321052335}" type="slidenum">
              <a:rPr lang="it-IT" smtClean="0"/>
              <a:pPr/>
              <a:t>‹N›</a:t>
            </a:fld>
            <a:endParaRPr lang="it-I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9" name="Sottotitolo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it-IT"/>
              <a:t>Fare clic per modificare lo stile del sottotitolo dello schema</a:t>
            </a:r>
            <a:endParaRPr kumimoji="0" lang="en-US"/>
          </a:p>
        </p:txBody>
      </p:sp>
      <p:sp>
        <p:nvSpPr>
          <p:cNvPr id="28" name="Titolo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it-IT"/>
              <a:t>Fare clic per modificare lo stile del titolo</a:t>
            </a:r>
            <a:endParaRPr kumimoji="0" lang="en-US"/>
          </a:p>
        </p:txBody>
      </p:sp>
      <p:cxnSp>
        <p:nvCxnSpPr>
          <p:cNvPr id="8" name="Connettore 1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Connettore 1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e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Segnaposto data 14"/>
          <p:cNvSpPr>
            <a:spLocks noGrp="1"/>
          </p:cNvSpPr>
          <p:nvPr>
            <p:ph type="dt" sz="half" idx="10"/>
          </p:nvPr>
        </p:nvSpPr>
        <p:spPr/>
        <p:txBody>
          <a:bodyPr/>
          <a:lstStyle/>
          <a:p>
            <a:fld id="{8C76C60D-8B56-4913-984F-8215E13D6B7E}" type="datetimeFigureOut">
              <a:rPr lang="it-IT" smtClean="0"/>
              <a:pPr/>
              <a:t>04/05/26</a:t>
            </a:fld>
            <a:endParaRPr lang="it-IT"/>
          </a:p>
        </p:txBody>
      </p:sp>
      <p:sp>
        <p:nvSpPr>
          <p:cNvPr id="16" name="Segnaposto numero diapositiva 15"/>
          <p:cNvSpPr>
            <a:spLocks noGrp="1"/>
          </p:cNvSpPr>
          <p:nvPr>
            <p:ph type="sldNum" sz="quarter" idx="11"/>
          </p:nvPr>
        </p:nvSpPr>
        <p:spPr/>
        <p:txBody>
          <a:bodyPr/>
          <a:lstStyle/>
          <a:p>
            <a:fld id="{7F789496-44AC-4E11-95C1-67EB1B8579FE}" type="slidenum">
              <a:rPr lang="it-IT" smtClean="0"/>
              <a:pPr/>
              <a:t>‹N›</a:t>
            </a:fld>
            <a:endParaRPr lang="it-IT"/>
          </a:p>
        </p:txBody>
      </p:sp>
      <p:sp>
        <p:nvSpPr>
          <p:cNvPr id="17" name="Segnaposto piè di pagina 16"/>
          <p:cNvSpPr>
            <a:spLocks noGrp="1"/>
          </p:cNvSpPr>
          <p:nvPr>
            <p:ph type="ftr" sz="quarter" idx="12"/>
          </p:nvPr>
        </p:nvSpPr>
        <p:spPr/>
        <p:txBody>
          <a:bodyPr/>
          <a:lstStyle/>
          <a:p>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8C76C60D-8B56-4913-984F-8215E13D6B7E}" type="datetimeFigureOut">
              <a:rPr lang="it-IT" smtClean="0"/>
              <a:pPr/>
              <a:t>04/05/26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F789496-44AC-4E11-95C1-67EB1B8579FE}"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38"/>
            <a:ext cx="6019800" cy="5851525"/>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8C76C60D-8B56-4913-984F-8215E13D6B7E}" type="datetimeFigureOut">
              <a:rPr lang="it-IT" smtClean="0"/>
              <a:pPr/>
              <a:t>04/05/26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F789496-44AC-4E11-95C1-67EB1B8579FE}"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9" name="Segnaposto contenuto 8"/>
          <p:cNvSpPr>
            <a:spLocks noGrp="1"/>
          </p:cNvSpPr>
          <p:nvPr>
            <p:ph idx="1"/>
          </p:nvPr>
        </p:nvSpPr>
        <p:spPr>
          <a:xfrm>
            <a:off x="457200" y="1524000"/>
            <a:ext cx="8229600"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4" name="Segnaposto data 13"/>
          <p:cNvSpPr>
            <a:spLocks noGrp="1"/>
          </p:cNvSpPr>
          <p:nvPr>
            <p:ph type="dt" sz="half" idx="14"/>
          </p:nvPr>
        </p:nvSpPr>
        <p:spPr/>
        <p:txBody>
          <a:bodyPr/>
          <a:lstStyle/>
          <a:p>
            <a:fld id="{8C76C60D-8B56-4913-984F-8215E13D6B7E}" type="datetimeFigureOut">
              <a:rPr lang="it-IT" smtClean="0"/>
              <a:pPr/>
              <a:t>04/05/26</a:t>
            </a:fld>
            <a:endParaRPr lang="it-IT"/>
          </a:p>
        </p:txBody>
      </p:sp>
      <p:sp>
        <p:nvSpPr>
          <p:cNvPr id="15" name="Segnaposto numero diapositiva 14"/>
          <p:cNvSpPr>
            <a:spLocks noGrp="1"/>
          </p:cNvSpPr>
          <p:nvPr>
            <p:ph type="sldNum" sz="quarter" idx="15"/>
          </p:nvPr>
        </p:nvSpPr>
        <p:spPr/>
        <p:txBody>
          <a:bodyPr/>
          <a:lstStyle>
            <a:lvl1pPr algn="ctr">
              <a:defRPr/>
            </a:lvl1pPr>
          </a:lstStyle>
          <a:p>
            <a:fld id="{7F789496-44AC-4E11-95C1-67EB1B8579FE}" type="slidenum">
              <a:rPr lang="it-IT" smtClean="0"/>
              <a:pPr/>
              <a:t>‹N›</a:t>
            </a:fld>
            <a:endParaRPr lang="it-IT"/>
          </a:p>
        </p:txBody>
      </p:sp>
      <p:sp>
        <p:nvSpPr>
          <p:cNvPr id="16" name="Segnaposto piè di pagina 15"/>
          <p:cNvSpPr>
            <a:spLocks noGrp="1"/>
          </p:cNvSpPr>
          <p:nvPr>
            <p:ph type="ftr" sz="quarter" idx="16"/>
          </p:nvPr>
        </p:nvSpPr>
        <p:spPr/>
        <p:txBody>
          <a:bodyPr/>
          <a:lstStyle/>
          <a:p>
            <a:endParaRPr lang="it-IT"/>
          </a:p>
        </p:txBody>
      </p:sp>
      <p:sp>
        <p:nvSpPr>
          <p:cNvPr id="17" name="Titolo 16"/>
          <p:cNvSpPr>
            <a:spLocks noGrp="1"/>
          </p:cNvSpPr>
          <p:nvPr>
            <p:ph type="title"/>
          </p:nvPr>
        </p:nvSpPr>
        <p:spPr/>
        <p:txBody>
          <a:bodyPr rtlCol="0" anchor="b" anchorCtr="0"/>
          <a:lstStyle/>
          <a:p>
            <a:r>
              <a:rPr kumimoji="0" lang="it-IT"/>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4" name="Segnaposto data 3"/>
          <p:cNvSpPr>
            <a:spLocks noGrp="1"/>
          </p:cNvSpPr>
          <p:nvPr>
            <p:ph type="dt" sz="half" idx="10"/>
          </p:nvPr>
        </p:nvSpPr>
        <p:spPr/>
        <p:txBody>
          <a:bodyPr/>
          <a:lstStyle/>
          <a:p>
            <a:fld id="{8C76C60D-8B56-4913-984F-8215E13D6B7E}" type="datetimeFigureOut">
              <a:rPr lang="it-IT" smtClean="0"/>
              <a:pPr/>
              <a:t>04/05/26</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7F789496-44AC-4E11-95C1-67EB1B8579FE}" type="slidenum">
              <a:rPr lang="it-IT" smtClean="0"/>
              <a:pPr/>
              <a:t>‹N›</a:t>
            </a:fld>
            <a:endParaRPr lang="it-IT"/>
          </a:p>
        </p:txBody>
      </p:sp>
      <p:sp>
        <p:nvSpPr>
          <p:cNvPr id="2" name="Titolo 1"/>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it-IT"/>
              <a:t>Fare clic per modificare lo stile del titolo</a:t>
            </a:r>
            <a:endParaRPr kumimoji="0" lang="en-US"/>
          </a:p>
        </p:txBody>
      </p:sp>
      <p:sp>
        <p:nvSpPr>
          <p:cNvPr id="3" name="Segnaposto testo 2"/>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it-IT"/>
              <a:t>Fare clic per modificare stili del testo dello schema</a:t>
            </a:r>
          </a:p>
        </p:txBody>
      </p:sp>
      <p:cxnSp>
        <p:nvCxnSpPr>
          <p:cNvPr id="7" name="Connettore 1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5" name="Segnaposto data 4"/>
          <p:cNvSpPr>
            <a:spLocks noGrp="1"/>
          </p:cNvSpPr>
          <p:nvPr>
            <p:ph type="dt" sz="half" idx="10"/>
          </p:nvPr>
        </p:nvSpPr>
        <p:spPr/>
        <p:txBody>
          <a:bodyPr/>
          <a:lstStyle/>
          <a:p>
            <a:fld id="{8C76C60D-8B56-4913-984F-8215E13D6B7E}" type="datetimeFigureOut">
              <a:rPr lang="it-IT" smtClean="0"/>
              <a:pPr/>
              <a:t>04/05/26</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7F789496-44AC-4E11-95C1-67EB1B8579FE}" type="slidenum">
              <a:rPr lang="it-IT" smtClean="0"/>
              <a:pPr/>
              <a:t>‹N›</a:t>
            </a:fld>
            <a:endParaRPr lang="it-IT"/>
          </a:p>
        </p:txBody>
      </p:sp>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11" name="Segnaposto contenuto 10"/>
          <p:cNvSpPr>
            <a:spLocks noGrp="1"/>
          </p:cNvSpPr>
          <p:nvPr>
            <p:ph sz="half" idx="1"/>
          </p:nvPr>
        </p:nvSpPr>
        <p:spPr>
          <a:xfrm>
            <a:off x="457200" y="1524000"/>
            <a:ext cx="4059936"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13" name="Segnaposto contenuto 12"/>
          <p:cNvSpPr>
            <a:spLocks noGrp="1"/>
          </p:cNvSpPr>
          <p:nvPr>
            <p:ph sz="half" idx="2"/>
          </p:nvPr>
        </p:nvSpPr>
        <p:spPr>
          <a:xfrm>
            <a:off x="4648200" y="1524000"/>
            <a:ext cx="4059936" cy="4572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9" name="Segnaposto numero diapositiva 8"/>
          <p:cNvSpPr>
            <a:spLocks noGrp="1"/>
          </p:cNvSpPr>
          <p:nvPr>
            <p:ph type="sldNum" sz="quarter" idx="12"/>
          </p:nvPr>
        </p:nvSpPr>
        <p:spPr/>
        <p:txBody>
          <a:bodyPr/>
          <a:lstStyle/>
          <a:p>
            <a:fld id="{7F789496-44AC-4E11-95C1-67EB1B8579FE}" type="slidenum">
              <a:rPr lang="it-IT" smtClean="0"/>
              <a:pPr/>
              <a:t>‹N›</a:t>
            </a:fld>
            <a:endParaRPr lang="it-IT"/>
          </a:p>
        </p:txBody>
      </p:sp>
      <p:sp>
        <p:nvSpPr>
          <p:cNvPr id="8" name="Segnaposto piè di pagina 7"/>
          <p:cNvSpPr>
            <a:spLocks noGrp="1"/>
          </p:cNvSpPr>
          <p:nvPr>
            <p:ph type="ftr" sz="quarter" idx="11"/>
          </p:nvPr>
        </p:nvSpPr>
        <p:spPr/>
        <p:txBody>
          <a:bodyPr/>
          <a:lstStyle/>
          <a:p>
            <a:endParaRPr lang="it-IT"/>
          </a:p>
        </p:txBody>
      </p:sp>
      <p:sp>
        <p:nvSpPr>
          <p:cNvPr id="7" name="Segnaposto data 6"/>
          <p:cNvSpPr>
            <a:spLocks noGrp="1"/>
          </p:cNvSpPr>
          <p:nvPr>
            <p:ph type="dt" sz="half" idx="10"/>
          </p:nvPr>
        </p:nvSpPr>
        <p:spPr/>
        <p:txBody>
          <a:bodyPr/>
          <a:lstStyle/>
          <a:p>
            <a:fld id="{8C76C60D-8B56-4913-984F-8215E13D6B7E}" type="datetimeFigureOut">
              <a:rPr lang="it-IT" smtClean="0"/>
              <a:pPr/>
              <a:t>04/05/26</a:t>
            </a:fld>
            <a:endParaRPr lang="it-IT"/>
          </a:p>
        </p:txBody>
      </p:sp>
      <p:sp>
        <p:nvSpPr>
          <p:cNvPr id="3" name="Segnaposto testo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sp>
        <p:nvSpPr>
          <p:cNvPr id="32" name="Segnaposto contenuto 31"/>
          <p:cNvSpPr>
            <a:spLocks noGrp="1"/>
          </p:cNvSpPr>
          <p:nvPr>
            <p:ph sz="half" idx="2"/>
          </p:nvPr>
        </p:nvSpPr>
        <p:spPr>
          <a:xfrm>
            <a:off x="457200" y="2201896"/>
            <a:ext cx="4038600" cy="3913632"/>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34" name="Segnaposto contenuto 33"/>
          <p:cNvSpPr>
            <a:spLocks noGrp="1"/>
          </p:cNvSpPr>
          <p:nvPr>
            <p:ph sz="quarter" idx="4"/>
          </p:nvPr>
        </p:nvSpPr>
        <p:spPr>
          <a:xfrm>
            <a:off x="4649788" y="2201896"/>
            <a:ext cx="4038600" cy="3913632"/>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2" name="Titolo 1"/>
          <p:cNvSpPr>
            <a:spLocks noGrp="1"/>
          </p:cNvSpPr>
          <p:nvPr>
            <p:ph type="title"/>
          </p:nvPr>
        </p:nvSpPr>
        <p:spPr>
          <a:xfrm>
            <a:off x="457200" y="155448"/>
            <a:ext cx="8229600" cy="1143000"/>
          </a:xfrm>
        </p:spPr>
        <p:txBody>
          <a:bodyPr anchor="b" anchorCtr="0"/>
          <a:lstStyle>
            <a:lvl1pPr>
              <a:defRPr/>
            </a:lvl1pPr>
          </a:lstStyle>
          <a:p>
            <a:r>
              <a:rPr kumimoji="0" lang="it-IT"/>
              <a:t>Fare clic per modificare lo stile del titolo</a:t>
            </a:r>
            <a:endParaRPr kumimoji="0" lang="en-US"/>
          </a:p>
        </p:txBody>
      </p:sp>
      <p:sp>
        <p:nvSpPr>
          <p:cNvPr id="12" name="Segnaposto testo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it-IT"/>
              <a:t>Fare clic per modificare stili del testo dello schema</a:t>
            </a:r>
          </a:p>
        </p:txBody>
      </p:sp>
      <p:cxnSp>
        <p:nvCxnSpPr>
          <p:cNvPr id="10" name="Connettore 1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Connettore 1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8C76C60D-8B56-4913-984F-8215E13D6B7E}" type="datetimeFigureOut">
              <a:rPr lang="it-IT" smtClean="0"/>
              <a:pPr/>
              <a:t>04/05/26</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7F789496-44AC-4E11-95C1-67EB1B8579FE}" type="slidenum">
              <a:rPr lang="it-IT" smtClean="0"/>
              <a:pPr/>
              <a:t>‹N›</a:t>
            </a:fld>
            <a:endParaRPr lang="it-IT"/>
          </a:p>
        </p:txBody>
      </p:sp>
      <p:sp>
        <p:nvSpPr>
          <p:cNvPr id="2" name="Titolo 1"/>
          <p:cNvSpPr>
            <a:spLocks noGrp="1"/>
          </p:cNvSpPr>
          <p:nvPr>
            <p:ph type="title"/>
          </p:nvPr>
        </p:nvSpPr>
        <p:spPr/>
        <p:txBody>
          <a:bodyPr/>
          <a:lstStyle/>
          <a:p>
            <a:r>
              <a:rPr kumimoji="0" lang="it-IT"/>
              <a:t>Fare clic per modificare lo stile del titolo</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8C76C60D-8B56-4913-984F-8215E13D6B7E}" type="datetimeFigureOut">
              <a:rPr lang="it-IT" smtClean="0"/>
              <a:pPr/>
              <a:t>04/05/26</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7F789496-44AC-4E11-95C1-67EB1B8579FE}"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29" name="Segnaposto contenuto 28"/>
          <p:cNvSpPr>
            <a:spLocks noGrp="1"/>
          </p:cNvSpPr>
          <p:nvPr>
            <p:ph sz="quarter" idx="1"/>
          </p:nvPr>
        </p:nvSpPr>
        <p:spPr>
          <a:xfrm>
            <a:off x="457200" y="457200"/>
            <a:ext cx="6248400" cy="5715000"/>
          </a:xfrm>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3" name="Segnaposto testo 2"/>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it-IT"/>
              <a:t>Fare clic per modificare stili del testo dello schema</a:t>
            </a:r>
          </a:p>
        </p:txBody>
      </p:sp>
      <p:sp>
        <p:nvSpPr>
          <p:cNvPr id="31" name="Titolo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a:t>Fare clic per modificare lo stile del titolo</a:t>
            </a:r>
            <a:endParaRPr kumimoji="0" lang="en-US"/>
          </a:p>
        </p:txBody>
      </p:sp>
      <p:sp>
        <p:nvSpPr>
          <p:cNvPr id="8" name="Segnaposto data 7"/>
          <p:cNvSpPr>
            <a:spLocks noGrp="1"/>
          </p:cNvSpPr>
          <p:nvPr>
            <p:ph type="dt" sz="half" idx="14"/>
          </p:nvPr>
        </p:nvSpPr>
        <p:spPr/>
        <p:txBody>
          <a:bodyPr/>
          <a:lstStyle/>
          <a:p>
            <a:fld id="{8C76C60D-8B56-4913-984F-8215E13D6B7E}" type="datetimeFigureOut">
              <a:rPr lang="it-IT" smtClean="0"/>
              <a:pPr/>
              <a:t>04/05/26</a:t>
            </a:fld>
            <a:endParaRPr lang="it-IT"/>
          </a:p>
        </p:txBody>
      </p:sp>
      <p:sp>
        <p:nvSpPr>
          <p:cNvPr id="9" name="Segnaposto numero diapositiva 8"/>
          <p:cNvSpPr>
            <a:spLocks noGrp="1"/>
          </p:cNvSpPr>
          <p:nvPr>
            <p:ph type="sldNum" sz="quarter" idx="15"/>
          </p:nvPr>
        </p:nvSpPr>
        <p:spPr/>
        <p:txBody>
          <a:bodyPr/>
          <a:lstStyle/>
          <a:p>
            <a:fld id="{7F789496-44AC-4E11-95C1-67EB1B8579FE}" type="slidenum">
              <a:rPr lang="it-IT" smtClean="0"/>
              <a:pPr/>
              <a:t>‹N›</a:t>
            </a:fld>
            <a:endParaRPr lang="it-IT"/>
          </a:p>
        </p:txBody>
      </p:sp>
      <p:sp>
        <p:nvSpPr>
          <p:cNvPr id="10" name="Segnaposto piè di pagina 9"/>
          <p:cNvSpPr>
            <a:spLocks noGrp="1"/>
          </p:cNvSpPr>
          <p:nvPr>
            <p:ph type="ftr" sz="quarter" idx="16"/>
          </p:nvPr>
        </p:nvSpPr>
        <p:spPr/>
        <p:txBody>
          <a:bodyPr/>
          <a:lstStyle/>
          <a:p>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it-IT"/>
              <a:t>Fare clic per modificare lo stile del titolo</a:t>
            </a:r>
            <a:endParaRPr kumimoji="0" lang="en-US"/>
          </a:p>
        </p:txBody>
      </p:sp>
      <p:sp>
        <p:nvSpPr>
          <p:cNvPr id="3" name="Segnaposto immagine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it-IT"/>
              <a:t>Fare clic sull'icona per inserire un'immagine</a:t>
            </a:r>
            <a:endParaRPr kumimoji="0" lang="en-US"/>
          </a:p>
        </p:txBody>
      </p:sp>
      <p:sp>
        <p:nvSpPr>
          <p:cNvPr id="4" name="Segnaposto testo 3"/>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it-IT"/>
              <a:t>Fare clic per modificare stili del testo dello schema</a:t>
            </a:r>
          </a:p>
        </p:txBody>
      </p:sp>
      <p:sp>
        <p:nvSpPr>
          <p:cNvPr id="8" name="Segnaposto data 7"/>
          <p:cNvSpPr>
            <a:spLocks noGrp="1"/>
          </p:cNvSpPr>
          <p:nvPr>
            <p:ph type="dt" sz="half" idx="10"/>
          </p:nvPr>
        </p:nvSpPr>
        <p:spPr/>
        <p:txBody>
          <a:bodyPr/>
          <a:lstStyle/>
          <a:p>
            <a:fld id="{8C76C60D-8B56-4913-984F-8215E13D6B7E}" type="datetimeFigureOut">
              <a:rPr lang="it-IT" smtClean="0"/>
              <a:pPr/>
              <a:t>04/05/26</a:t>
            </a:fld>
            <a:endParaRPr lang="it-IT"/>
          </a:p>
        </p:txBody>
      </p:sp>
      <p:sp>
        <p:nvSpPr>
          <p:cNvPr id="9" name="Segnaposto numero diapositiva 8"/>
          <p:cNvSpPr>
            <a:spLocks noGrp="1"/>
          </p:cNvSpPr>
          <p:nvPr>
            <p:ph type="sldNum" sz="quarter" idx="11"/>
          </p:nvPr>
        </p:nvSpPr>
        <p:spPr/>
        <p:txBody>
          <a:bodyPr/>
          <a:lstStyle/>
          <a:p>
            <a:fld id="{7F789496-44AC-4E11-95C1-67EB1B8579FE}" type="slidenum">
              <a:rPr lang="it-IT" smtClean="0"/>
              <a:pPr/>
              <a:t>‹N›</a:t>
            </a:fld>
            <a:endParaRPr lang="it-IT"/>
          </a:p>
        </p:txBody>
      </p:sp>
      <p:sp>
        <p:nvSpPr>
          <p:cNvPr id="10" name="Segnaposto piè di pagina 9"/>
          <p:cNvSpPr>
            <a:spLocks noGrp="1"/>
          </p:cNvSpPr>
          <p:nvPr>
            <p:ph type="ftr" sz="quarter" idx="12"/>
          </p:nvPr>
        </p:nvSpPr>
        <p:spPr/>
        <p:txBody>
          <a:bodyPr/>
          <a:lstStyle/>
          <a:p>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Segnaposto testo 8"/>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24" name="Segnaposto data 23"/>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8C76C60D-8B56-4913-984F-8215E13D6B7E}" type="datetimeFigureOut">
              <a:rPr lang="it-IT" smtClean="0"/>
              <a:pPr/>
              <a:t>04/05/26</a:t>
            </a:fld>
            <a:endParaRPr lang="it-IT"/>
          </a:p>
        </p:txBody>
      </p:sp>
      <p:sp>
        <p:nvSpPr>
          <p:cNvPr id="10" name="Segnaposto piè di pagina 9"/>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it-IT"/>
          </a:p>
        </p:txBody>
      </p:sp>
      <p:sp>
        <p:nvSpPr>
          <p:cNvPr id="22" name="Segnaposto numero diapositiva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7F789496-44AC-4E11-95C1-67EB1B8579FE}" type="slidenum">
              <a:rPr lang="it-IT" smtClean="0"/>
              <a:pPr/>
              <a:t>‹N›</a:t>
            </a:fld>
            <a:endParaRPr lang="it-IT"/>
          </a:p>
        </p:txBody>
      </p:sp>
      <p:sp>
        <p:nvSpPr>
          <p:cNvPr id="5" name="Segnaposto titolo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it-IT"/>
              <a:t>Fare clic per modificare lo stile del titolo</a:t>
            </a:r>
            <a:endParaRPr kumimoji="0" lang="en-US"/>
          </a:p>
        </p:txBody>
      </p:sp>
    </p:spTree>
  </p:cSld>
  <p:clrMap bg1="dk1" tx1="lt1" bg2="dk2" tx2="lt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A59985C8-9D80-04CD-BD0E-1A92F26A93F6}"/>
              </a:ext>
            </a:extLst>
          </p:cNvPr>
          <p:cNvSpPr>
            <a:spLocks noGrp="1"/>
          </p:cNvSpPr>
          <p:nvPr>
            <p:ph idx="1"/>
          </p:nvPr>
        </p:nvSpPr>
        <p:spPr/>
        <p:txBody>
          <a:bodyPr/>
          <a:lstStyle/>
          <a:p>
            <a:pPr marL="0" indent="0" algn="ctr">
              <a:buNone/>
            </a:pPr>
            <a:endParaRPr lang="it-IT" sz="3200" dirty="0"/>
          </a:p>
          <a:p>
            <a:pPr marL="0" indent="0" algn="ctr">
              <a:buNone/>
            </a:pPr>
            <a:r>
              <a:rPr lang="it-IT" sz="3200" dirty="0"/>
              <a:t>Enrica Viti</a:t>
            </a:r>
          </a:p>
          <a:p>
            <a:pPr marL="0" indent="0" algn="ctr">
              <a:buNone/>
            </a:pPr>
            <a:r>
              <a:rPr lang="it-IT" sz="3200" dirty="0"/>
              <a:t>Docente della Sezione Ospedaliera del Gaslini</a:t>
            </a:r>
          </a:p>
          <a:p>
            <a:pPr marL="0" indent="0" algn="ctr">
              <a:buNone/>
            </a:pPr>
            <a:r>
              <a:rPr lang="it-IT" dirty="0"/>
              <a:t>Istituto E. Montale – </a:t>
            </a:r>
            <a:r>
              <a:rPr lang="it-IT" dirty="0" err="1"/>
              <a:t>Nuvo</a:t>
            </a:r>
            <a:r>
              <a:rPr lang="it-IT" dirty="0"/>
              <a:t> IPC</a:t>
            </a:r>
          </a:p>
          <a:p>
            <a:pPr marL="0" indent="0">
              <a:buNone/>
            </a:pPr>
            <a:endParaRPr lang="it-IT" dirty="0"/>
          </a:p>
        </p:txBody>
      </p:sp>
      <p:sp>
        <p:nvSpPr>
          <p:cNvPr id="5" name="Titolo 4">
            <a:extLst>
              <a:ext uri="{FF2B5EF4-FFF2-40B4-BE49-F238E27FC236}">
                <a16:creationId xmlns:a16="http://schemas.microsoft.com/office/drawing/2014/main" id="{6E0FA767-E27F-1063-7EF5-04098076DEB7}"/>
              </a:ext>
            </a:extLst>
          </p:cNvPr>
          <p:cNvSpPr>
            <a:spLocks noGrp="1"/>
          </p:cNvSpPr>
          <p:nvPr>
            <p:ph type="title"/>
          </p:nvPr>
        </p:nvSpPr>
        <p:spPr/>
        <p:txBody>
          <a:bodyPr>
            <a:normAutofit/>
          </a:bodyPr>
          <a:lstStyle/>
          <a:p>
            <a:r>
              <a:rPr lang="it-IT" dirty="0"/>
              <a:t>Convergenza tra SIO e ID </a:t>
            </a:r>
          </a:p>
        </p:txBody>
      </p:sp>
    </p:spTree>
    <p:extLst>
      <p:ext uri="{BB962C8B-B14F-4D97-AF65-F5344CB8AC3E}">
        <p14:creationId xmlns:p14="http://schemas.microsoft.com/office/powerpoint/2010/main" val="41868336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p:txBody>
          <a:bodyPr/>
          <a:lstStyle/>
          <a:p>
            <a:pPr>
              <a:buNone/>
            </a:pPr>
            <a:r>
              <a:rPr lang="it-IT" dirty="0"/>
              <a:t>Da evidenziare per la didattica della  scuola secondaria superiore presso il Gaslini la differenza tra</a:t>
            </a:r>
          </a:p>
          <a:p>
            <a:pPr>
              <a:buNone/>
            </a:pPr>
            <a:endParaRPr lang="it-IT" dirty="0"/>
          </a:p>
          <a:p>
            <a:pPr>
              <a:buFont typeface="Wingdings" pitchFamily="2" charset="2"/>
              <a:buChar char="Ø"/>
            </a:pPr>
            <a:r>
              <a:rPr lang="it-IT" dirty="0"/>
              <a:t> prima dell’attribuzione delle cattedre in ospedale</a:t>
            </a:r>
          </a:p>
          <a:p>
            <a:pPr>
              <a:buFont typeface="Wingdings" pitchFamily="2" charset="2"/>
              <a:buChar char="Ø"/>
            </a:pPr>
            <a:r>
              <a:rPr lang="it-IT" dirty="0"/>
              <a:t>dopo  l’assegnazione delle cattedre</a:t>
            </a:r>
          </a:p>
        </p:txBody>
      </p:sp>
      <p:sp>
        <p:nvSpPr>
          <p:cNvPr id="2" name="Titolo 1"/>
          <p:cNvSpPr>
            <a:spLocks noGrp="1"/>
          </p:cNvSpPr>
          <p:nvPr>
            <p:ph type="title"/>
          </p:nvPr>
        </p:nvSpPr>
        <p:spPr/>
        <p:txBody>
          <a:bodyPr/>
          <a:lstStyle/>
          <a:p>
            <a:r>
              <a:rPr lang="it-IT" dirty="0"/>
              <a:t>Convergenza tra SIO e ID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egnaposto contenuto 4"/>
          <p:cNvSpPr>
            <a:spLocks noGrp="1"/>
          </p:cNvSpPr>
          <p:nvPr>
            <p:ph idx="1"/>
          </p:nvPr>
        </p:nvSpPr>
        <p:spPr/>
        <p:txBody>
          <a:bodyPr anchor="ctr" anchorCtr="1"/>
          <a:lstStyle/>
          <a:p>
            <a:pPr algn="ctr">
              <a:buNone/>
            </a:pPr>
            <a:r>
              <a:rPr lang="it-IT" dirty="0"/>
              <a:t>L’orario delle singole materie è  diviso tra la  scuola in ospedale  e  orario su classe normale </a:t>
            </a:r>
          </a:p>
        </p:txBody>
      </p:sp>
      <p:sp>
        <p:nvSpPr>
          <p:cNvPr id="2" name="Titolo 1"/>
          <p:cNvSpPr>
            <a:spLocks noGrp="1"/>
          </p:cNvSpPr>
          <p:nvPr>
            <p:ph type="title"/>
          </p:nvPr>
        </p:nvSpPr>
        <p:spPr/>
        <p:txBody>
          <a:bodyPr>
            <a:normAutofit fontScale="90000"/>
          </a:bodyPr>
          <a:lstStyle/>
          <a:p>
            <a:r>
              <a:rPr lang="it-IT" dirty="0"/>
              <a:t>Particolarità  delle cattedre al Gaslini della scuola secondaria di secondo grado</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buNone/>
            </a:pPr>
            <a:r>
              <a:rPr lang="it-IT" dirty="0"/>
              <a:t>La didattica viene svolta dall’avvicendarsi dei docenti di tutte le materie insegnate presso l’Istituto Montale che comprende vari ambiti quindi con lezioni di indirizzo tecnico commerciale, informatico, turistico, professionalizzante nell’ambito della logistica, linguistico e scientifico; per cui, in generale gestiamo lezioni per molte materie. Mancano insegnanti  di materie specifiche dell’indirizzo artistico, alberghiero e industriale</a:t>
            </a:r>
          </a:p>
        </p:txBody>
      </p:sp>
      <p:sp>
        <p:nvSpPr>
          <p:cNvPr id="3" name="Titolo 2"/>
          <p:cNvSpPr>
            <a:spLocks noGrp="1"/>
          </p:cNvSpPr>
          <p:nvPr>
            <p:ph type="title"/>
          </p:nvPr>
        </p:nvSpPr>
        <p:spPr/>
        <p:txBody>
          <a:bodyPr/>
          <a:lstStyle/>
          <a:p>
            <a:r>
              <a:rPr lang="it-IT" dirty="0"/>
              <a:t>Materie che possiamo insegnare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chor="ctr">
            <a:normAutofit/>
          </a:bodyPr>
          <a:lstStyle/>
          <a:p>
            <a:pPr algn="ctr">
              <a:buNone/>
            </a:pPr>
            <a:r>
              <a:rPr lang="it-IT" sz="2800" dirty="0"/>
              <a:t>Siamo 23 insegnanti che ci avvicendiamo dal lunedì al venerdì in tutti i reparti; siamo 3/4  per ogni turno</a:t>
            </a:r>
          </a:p>
        </p:txBody>
      </p:sp>
      <p:sp>
        <p:nvSpPr>
          <p:cNvPr id="3" name="Titolo 2"/>
          <p:cNvSpPr>
            <a:spLocks noGrp="1"/>
          </p:cNvSpPr>
          <p:nvPr>
            <p:ph type="title"/>
          </p:nvPr>
        </p:nvSpPr>
        <p:spPr/>
        <p:txBody>
          <a:bodyPr>
            <a:normAutofit fontScale="90000"/>
          </a:bodyPr>
          <a:lstStyle/>
          <a:p>
            <a:pPr algn="ctr"/>
            <a:r>
              <a:rPr lang="it-IT" dirty="0"/>
              <a:t>Avvicendarsi settimanale  degli insegnanti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buNone/>
            </a:pPr>
            <a:r>
              <a:rPr lang="it-IT" dirty="0"/>
              <a:t>Ormai è rara la lungodegenza presso il Gaslini; anche per malattie lunghe e complesse  o per operazioni ortopediche importanti, i ragazzi rimangono ricoverati lo stretto necessario per la  stabilizzazione  della patologia o per una ripresa dopo un’operazione; la convalescenza o una lunga cura  viene fatta a casa o in strutture come la </a:t>
            </a:r>
            <a:r>
              <a:rPr lang="it-IT" dirty="0" err="1"/>
              <a:t>Cilla</a:t>
            </a:r>
            <a:r>
              <a:rPr lang="it-IT" dirty="0"/>
              <a:t>  che mettono a disposizione  stanze  con bagno con uso cucina comune o appartamenti; quindi gli studenti passano dallo svolgere le lezioni in SIO a ricevere la didattica  a casa con ID</a:t>
            </a:r>
          </a:p>
        </p:txBody>
      </p:sp>
      <p:sp>
        <p:nvSpPr>
          <p:cNvPr id="3" name="Titolo 2"/>
          <p:cNvSpPr>
            <a:spLocks noGrp="1"/>
          </p:cNvSpPr>
          <p:nvPr>
            <p:ph type="title"/>
          </p:nvPr>
        </p:nvSpPr>
        <p:spPr/>
        <p:txBody>
          <a:bodyPr anchor="ctr"/>
          <a:lstStyle/>
          <a:p>
            <a:pPr algn="ctr"/>
            <a:r>
              <a:rPr lang="it-IT" dirty="0"/>
              <a:t>Stretto legame  tra SIO e ID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lstStyle/>
          <a:p>
            <a:pPr>
              <a:buNone/>
            </a:pPr>
            <a:r>
              <a:rPr lang="it-IT" dirty="0"/>
              <a:t>Nella scuola secondaria superiore spesso gli insegnanti che svolgono una parte del loro servizio in ospedale , sono chiamati anche a fare lezione anche in ID; c’è quindi uno stretto legame tra l’uno e l’altro, tutto a vantaggio dei ragazzi malati</a:t>
            </a:r>
          </a:p>
        </p:txBody>
      </p:sp>
      <p:sp>
        <p:nvSpPr>
          <p:cNvPr id="3" name="Titolo 2"/>
          <p:cNvSpPr>
            <a:spLocks noGrp="1"/>
          </p:cNvSpPr>
          <p:nvPr>
            <p:ph type="title"/>
          </p:nvPr>
        </p:nvSpPr>
        <p:spPr/>
        <p:txBody>
          <a:bodyPr/>
          <a:lstStyle/>
          <a:p>
            <a:r>
              <a:rPr lang="it-IT" dirty="0"/>
              <a:t>Stessi insegnanti per ID e SIO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500034" y="714356"/>
            <a:ext cx="8072494" cy="6186309"/>
          </a:xfrm>
          <a:prstGeom prst="rect">
            <a:avLst/>
          </a:prstGeom>
          <a:noFill/>
        </p:spPr>
        <p:txBody>
          <a:bodyPr wrap="square" rtlCol="0">
            <a:spAutoFit/>
          </a:bodyPr>
          <a:lstStyle/>
          <a:p>
            <a:r>
              <a:rPr lang="it-IT" dirty="0"/>
              <a:t>La convergenza tra scuola in ospedale e istruzione domiciliare nella scuola secondaria superiore rappresenta un aspetto fondamentale del diritto allo studio</a:t>
            </a:r>
          </a:p>
          <a:p>
            <a:r>
              <a:rPr lang="it-IT" dirty="0"/>
              <a:t>Entrambi i servizi nascono con l’obiettivo di garantire la continuità didattica e di evitare interruzioni nel percorso formativo. </a:t>
            </a:r>
          </a:p>
          <a:p>
            <a:r>
              <a:rPr lang="it-IT" dirty="0"/>
              <a:t>La scuola in ospedale si realizza all’interno delle strutture sanitarie, dove docenti qualificati operano in collaborazione con il personale medico per adattare tempi, modalità e contenuti alle condizioni dello studente ricoverato. L’istruzione domiciliare, invece, interviene quando lo studente è costretto a una lunga permanenza a casa per motivi di salute certificati, portando l’insegnamento direttamente nell’ambiente domestico.</a:t>
            </a:r>
          </a:p>
          <a:p>
            <a:r>
              <a:rPr lang="it-IT" dirty="0"/>
              <a:t>Un altro elemento di convergenza è rappresentato dall’uso delle tecnologie digitali con  strumenti come le  piattaforme.</a:t>
            </a:r>
          </a:p>
          <a:p>
            <a:r>
              <a:rPr lang="it-IT" dirty="0"/>
              <a:t>Entrambi pongono al centro la personalizzazione dell’apprendimento  infatti i percorsi didattici vengono modellati sia  sul livello scolastico dello studente sia sulle sue condizioni fisiche e psicologiche con uno stretto legame con la scuola di appartenenza   che mantiene la responsabilità del percorso formativo. Quindi </a:t>
            </a:r>
            <a:r>
              <a:rPr lang="it-IT" dirty="0" err="1"/>
              <a:t>Sio</a:t>
            </a:r>
            <a:r>
              <a:rPr lang="it-IT" dirty="0"/>
              <a:t> e ID risultano estensioni flessibili della scuola tradizionale. Dal punto di vista organizzativo, entrambi i servizi richiedono una forte collaborazione tra istituzioni scolastiche, famiglie, servizi sanitari e amministrazioni territoriali.</a:t>
            </a:r>
          </a:p>
          <a:p>
            <a:endParaRPr lang="it-IT" dirty="0"/>
          </a:p>
          <a:p>
            <a:endParaRPr lang="it-IT" dirty="0"/>
          </a:p>
          <a:p>
            <a:r>
              <a:rPr lang="it-IT"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egnaposto contenuto 3"/>
          <p:cNvSpPr>
            <a:spLocks noGrp="1"/>
          </p:cNvSpPr>
          <p:nvPr>
            <p:ph idx="1"/>
          </p:nvPr>
        </p:nvSpPr>
        <p:spPr/>
        <p:txBody>
          <a:bodyPr>
            <a:normAutofit fontScale="92500" lnSpcReduction="20000"/>
          </a:bodyPr>
          <a:lstStyle/>
          <a:p>
            <a:pPr>
              <a:buNone/>
            </a:pPr>
            <a:r>
              <a:rPr lang="it-IT"/>
              <a:t>La </a:t>
            </a:r>
            <a:r>
              <a:rPr lang="it-IT" dirty="0"/>
              <a:t>convergenza si riflette anche nella finalità educativa più ampia: non solo garantire il successo scolastico, ma sostenere il benessere complessivo dello studente. L’attenzione alla dimensione emotiva e relazionale è infatti centrale, soprattutto nella scuola secondaria superiore, dove il rischio di dispersione scolastica può essere più elevato.</a:t>
            </a:r>
          </a:p>
          <a:p>
            <a:pPr>
              <a:buNone/>
            </a:pPr>
            <a:r>
              <a:rPr lang="it-IT" dirty="0"/>
              <a:t>In conclusione, scuola in ospedale e istruzione domiciliare, pur operando in contesti diversi, condividono principi, metodologie e obiettivi comuni. La loro integrazione rappresenta un modello efficace di inclusione e di tutela del diritto allo studio, capace di rispondere in modo flessibile e personalizzato ai bisogni degli studenti più fragili.</a:t>
            </a:r>
          </a:p>
          <a:p>
            <a:pPr>
              <a:buNone/>
            </a:pPr>
            <a:endParaRPr lang="it-IT" dirty="0"/>
          </a:p>
          <a:p>
            <a:pPr>
              <a:buNone/>
            </a:pPr>
            <a:endParaRPr lang="it-IT" dirty="0"/>
          </a:p>
          <a:p>
            <a:endParaRPr lang="it-IT" dirty="0"/>
          </a:p>
        </p:txBody>
      </p:sp>
      <p:sp>
        <p:nvSpPr>
          <p:cNvPr id="3" name="Titolo 2"/>
          <p:cNvSpPr>
            <a:spLocks noGrp="1"/>
          </p:cNvSpPr>
          <p:nvPr>
            <p:ph type="title"/>
          </p:nvPr>
        </p:nvSpPr>
        <p:spPr/>
        <p:txBody>
          <a:bodyPr/>
          <a:lstStyle/>
          <a:p>
            <a:r>
              <a:rPr lang="it-IT" dirty="0"/>
              <a:t>Conclusioni</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arta">
  <a:themeElements>
    <a:clrScheme name="Carta">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arta">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1066</TotalTime>
  <Words>621</Words>
  <Application>Microsoft Macintosh PowerPoint</Application>
  <PresentationFormat>Presentazione su schermo (4:3)</PresentationFormat>
  <Paragraphs>32</Paragraphs>
  <Slides>9</Slides>
  <Notes>0</Notes>
  <HiddenSlides>0</HiddenSlides>
  <MMClips>0</MMClips>
  <ScaleCrop>false</ScaleCrop>
  <HeadingPairs>
    <vt:vector size="8" baseType="variant">
      <vt:variant>
        <vt:lpstr>Caratteri utilizzati</vt:lpstr>
      </vt:variant>
      <vt:variant>
        <vt:i4>4</vt:i4>
      </vt:variant>
      <vt:variant>
        <vt:lpstr>Tema</vt:lpstr>
      </vt:variant>
      <vt:variant>
        <vt:i4>1</vt:i4>
      </vt:variant>
      <vt:variant>
        <vt:lpstr>Titoli diapositive</vt:lpstr>
      </vt:variant>
      <vt:variant>
        <vt:i4>9</vt:i4>
      </vt:variant>
      <vt:variant>
        <vt:lpstr>Presentazioni personalizzate</vt:lpstr>
      </vt:variant>
      <vt:variant>
        <vt:i4>1</vt:i4>
      </vt:variant>
    </vt:vector>
  </HeadingPairs>
  <TitlesOfParts>
    <vt:vector size="15" baseType="lpstr">
      <vt:lpstr>Calibri</vt:lpstr>
      <vt:lpstr>Constantia</vt:lpstr>
      <vt:lpstr>Wingdings</vt:lpstr>
      <vt:lpstr>Wingdings 2</vt:lpstr>
      <vt:lpstr>Carta</vt:lpstr>
      <vt:lpstr>Convergenza tra SIO e ID </vt:lpstr>
      <vt:lpstr>Convergenza tra SIO e ID </vt:lpstr>
      <vt:lpstr>Particolarità  delle cattedre al Gaslini della scuola secondaria di secondo grado</vt:lpstr>
      <vt:lpstr>Materie che possiamo insegnare</vt:lpstr>
      <vt:lpstr>Avvicendarsi settimanale  degli insegnanti</vt:lpstr>
      <vt:lpstr>Stretto legame  tra SIO e ID</vt:lpstr>
      <vt:lpstr>Stessi insegnanti per ID e SIO</vt:lpstr>
      <vt:lpstr>Presentazione standard di PowerPoint</vt:lpstr>
      <vt:lpstr>Conclusioni</vt:lpstr>
      <vt:lpstr>Presentazione personalizzata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Convergenza tra SIO e ID</dc:title>
  <dc:creator>Enrica</dc:creator>
  <cp:lastModifiedBy>Enza Benigno</cp:lastModifiedBy>
  <cp:revision>23</cp:revision>
  <dcterms:created xsi:type="dcterms:W3CDTF">2026-04-20T13:44:56Z</dcterms:created>
  <dcterms:modified xsi:type="dcterms:W3CDTF">2026-05-04T10:05:44Z</dcterms:modified>
</cp:coreProperties>
</file>